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88" r:id="rId4"/>
    <p:sldMasterId id="2147483700" r:id="rId5"/>
  </p:sldMasterIdLst>
  <p:notesMasterIdLst>
    <p:notesMasterId r:id="rId51"/>
  </p:notesMasterIdLst>
  <p:sldIdLst>
    <p:sldId id="891" r:id="rId6"/>
    <p:sldId id="747" r:id="rId7"/>
    <p:sldId id="764" r:id="rId8"/>
    <p:sldId id="261" r:id="rId9"/>
    <p:sldId id="826" r:id="rId10"/>
    <p:sldId id="375" r:id="rId11"/>
    <p:sldId id="317" r:id="rId12"/>
    <p:sldId id="869" r:id="rId13"/>
    <p:sldId id="870" r:id="rId14"/>
    <p:sldId id="873" r:id="rId15"/>
    <p:sldId id="775" r:id="rId16"/>
    <p:sldId id="875" r:id="rId17"/>
    <p:sldId id="796" r:id="rId18"/>
    <p:sldId id="548" r:id="rId19"/>
    <p:sldId id="842" r:id="rId20"/>
    <p:sldId id="880" r:id="rId21"/>
    <p:sldId id="899" r:id="rId22"/>
    <p:sldId id="468" r:id="rId23"/>
    <p:sldId id="881" r:id="rId24"/>
    <p:sldId id="882" r:id="rId25"/>
    <p:sldId id="883" r:id="rId26"/>
    <p:sldId id="876" r:id="rId27"/>
    <p:sldId id="256" r:id="rId28"/>
    <p:sldId id="877" r:id="rId29"/>
    <p:sldId id="878" r:id="rId30"/>
    <p:sldId id="398" r:id="rId31"/>
    <p:sldId id="886" r:id="rId32"/>
    <p:sldId id="889" r:id="rId33"/>
    <p:sldId id="888" r:id="rId34"/>
    <p:sldId id="536" r:id="rId35"/>
    <p:sldId id="811" r:id="rId36"/>
    <p:sldId id="304" r:id="rId37"/>
    <p:sldId id="898" r:id="rId38"/>
    <p:sldId id="790" r:id="rId39"/>
    <p:sldId id="867" r:id="rId40"/>
    <p:sldId id="367" r:id="rId41"/>
    <p:sldId id="872" r:id="rId42"/>
    <p:sldId id="838" r:id="rId43"/>
    <p:sldId id="865" r:id="rId44"/>
    <p:sldId id="897" r:id="rId45"/>
    <p:sldId id="890" r:id="rId46"/>
    <p:sldId id="893" r:id="rId47"/>
    <p:sldId id="894" r:id="rId48"/>
    <p:sldId id="854" r:id="rId49"/>
    <p:sldId id="87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701160-E212-47BC-9598-057EB7AB9040}" v="926" dt="2025-09-06T12:08:06.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44" autoAdjust="0"/>
    <p:restoredTop sz="94471" autoAdjust="0"/>
  </p:normalViewPr>
  <p:slideViewPr>
    <p:cSldViewPr snapToGrid="0" showGuides="1">
      <p:cViewPr varScale="1">
        <p:scale>
          <a:sx n="113" d="100"/>
          <a:sy n="113" d="100"/>
        </p:scale>
        <p:origin x="714" y="96"/>
      </p:cViewPr>
      <p:guideLst>
        <p:guide orient="horz" pos="2115"/>
        <p:guide pos="3840"/>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OZE, VALERY A." userId="493e070e-ab06-463f-bb44-d338dd4c6127" providerId="ADAL" clId="{1853756A-8527-4517-B244-F10CFDD2FDB4}"/>
    <pc:docChg chg="addSld modSld">
      <pc:chgData name="KHOZE, VALERY A." userId="493e070e-ab06-463f-bb44-d338dd4c6127" providerId="ADAL" clId="{1853756A-8527-4517-B244-F10CFDD2FDB4}" dt="2025-06-10T18:32:54.271" v="10" actId="14100"/>
      <pc:docMkLst>
        <pc:docMk/>
      </pc:docMkLst>
      <pc:sldChg chg="addSp modSp new mod">
        <pc:chgData name="KHOZE, VALERY A." userId="493e070e-ab06-463f-bb44-d338dd4c6127" providerId="ADAL" clId="{1853756A-8527-4517-B244-F10CFDD2FDB4}" dt="2025-06-10T18:32:54.271" v="10" actId="14100"/>
        <pc:sldMkLst>
          <pc:docMk/>
          <pc:sldMk cId="2820606719" sldId="897"/>
        </pc:sldMkLst>
        <pc:picChg chg="add mod modCrop">
          <ac:chgData name="KHOZE, VALERY A." userId="493e070e-ab06-463f-bb44-d338dd4c6127" providerId="ADAL" clId="{1853756A-8527-4517-B244-F10CFDD2FDB4}" dt="2025-06-10T18:32:54.271" v="10" actId="14100"/>
          <ac:picMkLst>
            <pc:docMk/>
            <pc:sldMk cId="2820606719" sldId="897"/>
            <ac:picMk id="4" creationId="{9378038C-A716-0CE0-1C49-262974C5FB27}"/>
          </ac:picMkLst>
        </pc:picChg>
      </pc:sldChg>
    </pc:docChg>
  </pc:docChgLst>
  <pc:docChgLst>
    <pc:chgData name="KHOZE, VALERY A." userId="493e070e-ab06-463f-bb44-d338dd4c6127" providerId="ADAL" clId="{6A701160-E212-47BC-9598-057EB7AB9040}"/>
    <pc:docChg chg="undo custSel addSld delSld modSld sldOrd">
      <pc:chgData name="KHOZE, VALERY A." userId="493e070e-ab06-463f-bb44-d338dd4c6127" providerId="ADAL" clId="{6A701160-E212-47BC-9598-057EB7AB9040}" dt="2025-09-06T12:08:06.940" v="4591" actId="255"/>
      <pc:docMkLst>
        <pc:docMk/>
      </pc:docMkLst>
      <pc:sldChg chg="modSp add mod ord">
        <pc:chgData name="KHOZE, VALERY A." userId="493e070e-ab06-463f-bb44-d338dd4c6127" providerId="ADAL" clId="{6A701160-E212-47BC-9598-057EB7AB9040}" dt="2025-09-03T07:25:13.067" v="2913" actId="6549"/>
        <pc:sldMkLst>
          <pc:docMk/>
          <pc:sldMk cId="839531561" sldId="256"/>
        </pc:sldMkLst>
        <pc:spChg chg="mod">
          <ac:chgData name="KHOZE, VALERY A." userId="493e070e-ab06-463f-bb44-d338dd4c6127" providerId="ADAL" clId="{6A701160-E212-47BC-9598-057EB7AB9040}" dt="2025-09-03T07:24:53.092" v="2912" actId="1038"/>
          <ac:spMkLst>
            <pc:docMk/>
            <pc:sldMk cId="839531561" sldId="256"/>
            <ac:spMk id="5" creationId="{54F49C7C-ABB4-09D5-C4D3-3C5E09A96FCF}"/>
          </ac:spMkLst>
        </pc:spChg>
        <pc:spChg chg="mod">
          <ac:chgData name="KHOZE, VALERY A." userId="493e070e-ab06-463f-bb44-d338dd4c6127" providerId="ADAL" clId="{6A701160-E212-47BC-9598-057EB7AB9040}" dt="2025-09-03T07:25:13.067" v="2913" actId="6549"/>
          <ac:spMkLst>
            <pc:docMk/>
            <pc:sldMk cId="839531561" sldId="256"/>
            <ac:spMk id="6" creationId="{BAF6FC8D-F19B-2DF5-C498-83C9EC5175E8}"/>
          </ac:spMkLst>
        </pc:spChg>
        <pc:picChg chg="mod">
          <ac:chgData name="KHOZE, VALERY A." userId="493e070e-ab06-463f-bb44-d338dd4c6127" providerId="ADAL" clId="{6A701160-E212-47BC-9598-057EB7AB9040}" dt="2025-08-14T12:01:00.364" v="1196" actId="1036"/>
          <ac:picMkLst>
            <pc:docMk/>
            <pc:sldMk cId="839531561" sldId="256"/>
            <ac:picMk id="2" creationId="{99AA15FE-98A7-260A-601F-E4B27D19EA23}"/>
          </ac:picMkLst>
        </pc:picChg>
      </pc:sldChg>
      <pc:sldChg chg="del">
        <pc:chgData name="KHOZE, VALERY A." userId="493e070e-ab06-463f-bb44-d338dd4c6127" providerId="ADAL" clId="{6A701160-E212-47BC-9598-057EB7AB9040}" dt="2025-07-22T11:23:05.581" v="13" actId="2696"/>
        <pc:sldMkLst>
          <pc:docMk/>
          <pc:sldMk cId="0" sldId="258"/>
        </pc:sldMkLst>
      </pc:sldChg>
      <pc:sldChg chg="addSp delSp modSp mod modAnim">
        <pc:chgData name="KHOZE, VALERY A." userId="493e070e-ab06-463f-bb44-d338dd4c6127" providerId="ADAL" clId="{6A701160-E212-47BC-9598-057EB7AB9040}" dt="2025-09-04T11:19:59.852" v="4002" actId="20577"/>
        <pc:sldMkLst>
          <pc:docMk/>
          <pc:sldMk cId="1120300365" sldId="261"/>
        </pc:sldMkLst>
        <pc:spChg chg="mod">
          <ac:chgData name="KHOZE, VALERY A." userId="493e070e-ab06-463f-bb44-d338dd4c6127" providerId="ADAL" clId="{6A701160-E212-47BC-9598-057EB7AB9040}" dt="2025-09-04T11:17:06.984" v="3985" actId="207"/>
          <ac:spMkLst>
            <pc:docMk/>
            <pc:sldMk cId="1120300365" sldId="261"/>
            <ac:spMk id="4" creationId="{F191DD23-E9E0-4E4A-8E3A-4BD17E854DB3}"/>
          </ac:spMkLst>
        </pc:spChg>
        <pc:spChg chg="mod">
          <ac:chgData name="KHOZE, VALERY A." userId="493e070e-ab06-463f-bb44-d338dd4c6127" providerId="ADAL" clId="{6A701160-E212-47BC-9598-057EB7AB9040}" dt="2025-08-02T17:15:15.996" v="404" actId="1037"/>
          <ac:spMkLst>
            <pc:docMk/>
            <pc:sldMk cId="1120300365" sldId="261"/>
            <ac:spMk id="13" creationId="{685C5CFF-2A70-EC21-8A5C-20AAA344FE09}"/>
          </ac:spMkLst>
        </pc:spChg>
        <pc:spChg chg="add mod">
          <ac:chgData name="KHOZE, VALERY A." userId="493e070e-ab06-463f-bb44-d338dd4c6127" providerId="ADAL" clId="{6A701160-E212-47BC-9598-057EB7AB9040}" dt="2025-09-04T11:19:59.852" v="4002" actId="20577"/>
          <ac:spMkLst>
            <pc:docMk/>
            <pc:sldMk cId="1120300365" sldId="261"/>
            <ac:spMk id="17" creationId="{7E2FB953-867F-85D7-6378-B5DDC1E9B06B}"/>
          </ac:spMkLst>
        </pc:spChg>
        <pc:spChg chg="add mod">
          <ac:chgData name="KHOZE, VALERY A." userId="493e070e-ab06-463f-bb44-d338dd4c6127" providerId="ADAL" clId="{6A701160-E212-47BC-9598-057EB7AB9040}" dt="2025-09-02T15:34:30.862" v="2650" actId="404"/>
          <ac:spMkLst>
            <pc:docMk/>
            <pc:sldMk cId="1120300365" sldId="261"/>
            <ac:spMk id="19" creationId="{A8535F56-40FB-7C73-4778-B53A158AF8CA}"/>
          </ac:spMkLst>
        </pc:spChg>
        <pc:spChg chg="add mod">
          <ac:chgData name="KHOZE, VALERY A." userId="493e070e-ab06-463f-bb44-d338dd4c6127" providerId="ADAL" clId="{6A701160-E212-47BC-9598-057EB7AB9040}" dt="2025-08-23T08:59:37.197" v="1517" actId="20577"/>
          <ac:spMkLst>
            <pc:docMk/>
            <pc:sldMk cId="1120300365" sldId="261"/>
            <ac:spMk id="21" creationId="{6D0B45F6-164D-743A-6F4A-69AF71BE62AB}"/>
          </ac:spMkLst>
        </pc:spChg>
        <pc:spChg chg="add mod">
          <ac:chgData name="KHOZE, VALERY A." userId="493e070e-ab06-463f-bb44-d338dd4c6127" providerId="ADAL" clId="{6A701160-E212-47BC-9598-057EB7AB9040}" dt="2025-08-23T09:02:29.784" v="1814" actId="1037"/>
          <ac:spMkLst>
            <pc:docMk/>
            <pc:sldMk cId="1120300365" sldId="261"/>
            <ac:spMk id="23" creationId="{8413DDE6-9B00-5803-D9D2-37C462637576}"/>
          </ac:spMkLst>
        </pc:spChg>
        <pc:picChg chg="mod">
          <ac:chgData name="KHOZE, VALERY A." userId="493e070e-ab06-463f-bb44-d338dd4c6127" providerId="ADAL" clId="{6A701160-E212-47BC-9598-057EB7AB9040}" dt="2025-08-23T08:53:07.043" v="1277" actId="1035"/>
          <ac:picMkLst>
            <pc:docMk/>
            <pc:sldMk cId="1120300365" sldId="261"/>
            <ac:picMk id="3" creationId="{9E01EC59-EB68-432D-B47E-0D9602F1E74B}"/>
          </ac:picMkLst>
        </pc:picChg>
        <pc:picChg chg="add mod modCrop">
          <ac:chgData name="KHOZE, VALERY A." userId="493e070e-ab06-463f-bb44-d338dd4c6127" providerId="ADAL" clId="{6A701160-E212-47BC-9598-057EB7AB9040}" dt="2025-08-09T14:52:28.233" v="981" actId="14100"/>
          <ac:picMkLst>
            <pc:docMk/>
            <pc:sldMk cId="1120300365" sldId="261"/>
            <ac:picMk id="18" creationId="{85E1D792-E65F-C1FE-F3B1-7C203AB74562}"/>
          </ac:picMkLst>
        </pc:picChg>
      </pc:sldChg>
      <pc:sldChg chg="addSp del">
        <pc:chgData name="KHOZE, VALERY A." userId="493e070e-ab06-463f-bb44-d338dd4c6127" providerId="ADAL" clId="{6A701160-E212-47BC-9598-057EB7AB9040}" dt="2025-08-23T09:09:56.132" v="1973" actId="2696"/>
        <pc:sldMkLst>
          <pc:docMk/>
          <pc:sldMk cId="0" sldId="286"/>
        </pc:sldMkLst>
      </pc:sldChg>
      <pc:sldChg chg="modSp add del">
        <pc:chgData name="KHOZE, VALERY A." userId="493e070e-ab06-463f-bb44-d338dd4c6127" providerId="ADAL" clId="{6A701160-E212-47BC-9598-057EB7AB9040}" dt="2025-09-03T11:01:06.931" v="3342" actId="2696"/>
        <pc:sldMkLst>
          <pc:docMk/>
          <pc:sldMk cId="0" sldId="291"/>
        </pc:sldMkLst>
      </pc:sldChg>
      <pc:sldChg chg="add">
        <pc:chgData name="KHOZE, VALERY A." userId="493e070e-ab06-463f-bb44-d338dd4c6127" providerId="ADAL" clId="{6A701160-E212-47BC-9598-057EB7AB9040}" dt="2025-09-03T11:00:56.890" v="3341"/>
        <pc:sldMkLst>
          <pc:docMk/>
          <pc:sldMk cId="0" sldId="304"/>
        </pc:sldMkLst>
      </pc:sldChg>
      <pc:sldChg chg="del">
        <pc:chgData name="KHOZE, VALERY A." userId="493e070e-ab06-463f-bb44-d338dd4c6127" providerId="ADAL" clId="{6A701160-E212-47BC-9598-057EB7AB9040}" dt="2025-07-22T11:23:28.844" v="15" actId="2696"/>
        <pc:sldMkLst>
          <pc:docMk/>
          <pc:sldMk cId="0" sldId="359"/>
        </pc:sldMkLst>
      </pc:sldChg>
      <pc:sldChg chg="del">
        <pc:chgData name="KHOZE, VALERY A." userId="493e070e-ab06-463f-bb44-d338dd4c6127" providerId="ADAL" clId="{6A701160-E212-47BC-9598-057EB7AB9040}" dt="2025-07-22T11:23:22.919" v="14" actId="2696"/>
        <pc:sldMkLst>
          <pc:docMk/>
          <pc:sldMk cId="0" sldId="366"/>
        </pc:sldMkLst>
      </pc:sldChg>
      <pc:sldChg chg="addSp delSp modSp mod ord">
        <pc:chgData name="KHOZE, VALERY A." userId="493e070e-ab06-463f-bb44-d338dd4c6127" providerId="ADAL" clId="{6A701160-E212-47BC-9598-057EB7AB9040}" dt="2025-09-03T07:32:13.857" v="2927"/>
        <pc:sldMkLst>
          <pc:docMk/>
          <pc:sldMk cId="4178248325" sldId="367"/>
        </pc:sldMkLst>
        <pc:picChg chg="add mod">
          <ac:chgData name="KHOZE, VALERY A." userId="493e070e-ab06-463f-bb44-d338dd4c6127" providerId="ADAL" clId="{6A701160-E212-47BC-9598-057EB7AB9040}" dt="2025-08-23T09:07:03.772" v="1971" actId="1038"/>
          <ac:picMkLst>
            <pc:docMk/>
            <pc:sldMk cId="4178248325" sldId="367"/>
            <ac:picMk id="12" creationId="{755D4929-CBD6-352A-4EB4-41AF378450F4}"/>
          </ac:picMkLst>
        </pc:picChg>
      </pc:sldChg>
      <pc:sldChg chg="delSp modSp add mod">
        <pc:chgData name="KHOZE, VALERY A." userId="493e070e-ab06-463f-bb44-d338dd4c6127" providerId="ADAL" clId="{6A701160-E212-47BC-9598-057EB7AB9040}" dt="2025-08-28T17:41:12.457" v="2215" actId="20577"/>
        <pc:sldMkLst>
          <pc:docMk/>
          <pc:sldMk cId="3274108001" sldId="398"/>
        </pc:sldMkLst>
        <pc:spChg chg="mod">
          <ac:chgData name="KHOZE, VALERY A." userId="493e070e-ab06-463f-bb44-d338dd4c6127" providerId="ADAL" clId="{6A701160-E212-47BC-9598-057EB7AB9040}" dt="2025-08-28T17:41:12.457" v="2215" actId="20577"/>
          <ac:spMkLst>
            <pc:docMk/>
            <pc:sldMk cId="3274108001" sldId="398"/>
            <ac:spMk id="18" creationId="{01772A7A-D0B0-0A69-2AF7-1283CB7AEFA8}"/>
          </ac:spMkLst>
        </pc:spChg>
      </pc:sldChg>
      <pc:sldChg chg="delSp mod">
        <pc:chgData name="KHOZE, VALERY A." userId="493e070e-ab06-463f-bb44-d338dd4c6127" providerId="ADAL" clId="{6A701160-E212-47BC-9598-057EB7AB9040}" dt="2025-09-02T15:39:42.244" v="2651" actId="478"/>
        <pc:sldMkLst>
          <pc:docMk/>
          <pc:sldMk cId="0" sldId="536"/>
        </pc:sldMkLst>
      </pc:sldChg>
      <pc:sldChg chg="addSp delSp modSp mod modAnim">
        <pc:chgData name="KHOZE, VALERY A." userId="493e070e-ab06-463f-bb44-d338dd4c6127" providerId="ADAL" clId="{6A701160-E212-47BC-9598-057EB7AB9040}" dt="2025-09-03T11:12:04.288" v="3476"/>
        <pc:sldMkLst>
          <pc:docMk/>
          <pc:sldMk cId="0" sldId="548"/>
        </pc:sldMkLst>
        <pc:picChg chg="mod">
          <ac:chgData name="KHOZE, VALERY A." userId="493e070e-ab06-463f-bb44-d338dd4c6127" providerId="ADAL" clId="{6A701160-E212-47BC-9598-057EB7AB9040}" dt="2025-09-03T11:10:38.717" v="3437" actId="1582"/>
          <ac:picMkLst>
            <pc:docMk/>
            <pc:sldMk cId="0" sldId="548"/>
            <ac:picMk id="27" creationId="{0AB93C54-AA13-FC08-6063-EBCFD5F9B9DD}"/>
          </ac:picMkLst>
        </pc:picChg>
        <pc:cxnChg chg="mod">
          <ac:chgData name="KHOZE, VALERY A." userId="493e070e-ab06-463f-bb44-d338dd4c6127" providerId="ADAL" clId="{6A701160-E212-47BC-9598-057EB7AB9040}" dt="2025-09-03T11:11:31.908" v="3475" actId="1076"/>
          <ac:cxnSpMkLst>
            <pc:docMk/>
            <pc:sldMk cId="0" sldId="548"/>
            <ac:cxnSpMk id="13" creationId="{BD6D2CD8-1076-6921-F2CE-B2D220A139C5}"/>
          </ac:cxnSpMkLst>
        </pc:cxnChg>
      </pc:sldChg>
      <pc:sldChg chg="addSp delSp modSp mod addAnim delAnim modAnim">
        <pc:chgData name="KHOZE, VALERY A." userId="493e070e-ab06-463f-bb44-d338dd4c6127" providerId="ADAL" clId="{6A701160-E212-47BC-9598-057EB7AB9040}" dt="2025-09-03T11:02:21.506" v="3375" actId="1036"/>
        <pc:sldMkLst>
          <pc:docMk/>
          <pc:sldMk cId="0" sldId="747"/>
        </pc:sldMkLst>
        <pc:spChg chg="mod">
          <ac:chgData name="KHOZE, VALERY A." userId="493e070e-ab06-463f-bb44-d338dd4c6127" providerId="ADAL" clId="{6A701160-E212-47BC-9598-057EB7AB9040}" dt="2025-08-28T16:57:49.382" v="2202" actId="1036"/>
          <ac:spMkLst>
            <pc:docMk/>
            <pc:sldMk cId="0" sldId="747"/>
            <ac:spMk id="5" creationId="{27E93368-AA4C-7B59-F99F-46F17A6C9E43}"/>
          </ac:spMkLst>
        </pc:spChg>
        <pc:spChg chg="mod">
          <ac:chgData name="KHOZE, VALERY A." userId="493e070e-ab06-463f-bb44-d338dd4c6127" providerId="ADAL" clId="{6A701160-E212-47BC-9598-057EB7AB9040}" dt="2025-08-28T16:57:49.382" v="2202" actId="1036"/>
          <ac:spMkLst>
            <pc:docMk/>
            <pc:sldMk cId="0" sldId="747"/>
            <ac:spMk id="6" creationId="{E99BAC49-1A55-FA3C-8523-D6A0A9BE65B4}"/>
          </ac:spMkLst>
        </pc:spChg>
        <pc:spChg chg="add mod">
          <ac:chgData name="KHOZE, VALERY A." userId="493e070e-ab06-463f-bb44-d338dd4c6127" providerId="ADAL" clId="{6A701160-E212-47BC-9598-057EB7AB9040}" dt="2025-09-03T10:50:30.196" v="3231" actId="1037"/>
          <ac:spMkLst>
            <pc:docMk/>
            <pc:sldMk cId="0" sldId="747"/>
            <ac:spMk id="7" creationId="{39AE4AAD-DD01-5517-5A68-980E5FF8ED9E}"/>
          </ac:spMkLst>
        </pc:spChg>
        <pc:grpChg chg="mod">
          <ac:chgData name="KHOZE, VALERY A." userId="493e070e-ab06-463f-bb44-d338dd4c6127" providerId="ADAL" clId="{6A701160-E212-47BC-9598-057EB7AB9040}" dt="2025-08-28T16:57:49.382" v="2202" actId="1036"/>
          <ac:grpSpMkLst>
            <pc:docMk/>
            <pc:sldMk cId="0" sldId="747"/>
            <ac:grpSpMk id="4" creationId="{E80964B5-9DBA-DCCA-EC25-7C53039C69F6}"/>
          </ac:grpSpMkLst>
        </pc:grpChg>
        <pc:picChg chg="add mod">
          <ac:chgData name="KHOZE, VALERY A." userId="493e070e-ab06-463f-bb44-d338dd4c6127" providerId="ADAL" clId="{6A701160-E212-47BC-9598-057EB7AB9040}" dt="2025-09-03T11:02:21.506" v="3375" actId="1036"/>
          <ac:picMkLst>
            <pc:docMk/>
            <pc:sldMk cId="0" sldId="747"/>
            <ac:picMk id="9" creationId="{EA34AAC6-B55B-2D37-CD55-F625B89830B6}"/>
          </ac:picMkLst>
        </pc:picChg>
      </pc:sldChg>
      <pc:sldChg chg="addSp modSp mod modAnim">
        <pc:chgData name="KHOZE, VALERY A." userId="493e070e-ab06-463f-bb44-d338dd4c6127" providerId="ADAL" clId="{6A701160-E212-47BC-9598-057EB7AB9040}" dt="2025-09-06T11:44:18.095" v="4458"/>
        <pc:sldMkLst>
          <pc:docMk/>
          <pc:sldMk cId="3858297679" sldId="764"/>
        </pc:sldMkLst>
        <pc:spChg chg="mod">
          <ac:chgData name="KHOZE, VALERY A." userId="493e070e-ab06-463f-bb44-d338dd4c6127" providerId="ADAL" clId="{6A701160-E212-47BC-9598-057EB7AB9040}" dt="2025-08-14T11:56:03.334" v="1192" actId="20577"/>
          <ac:spMkLst>
            <pc:docMk/>
            <pc:sldMk cId="3858297679" sldId="764"/>
            <ac:spMk id="12" creationId="{03AF98AF-5F3E-F6C9-999C-E2113CDDA2CD}"/>
          </ac:spMkLst>
        </pc:spChg>
        <pc:spChg chg="mod">
          <ac:chgData name="KHOZE, VALERY A." userId="493e070e-ab06-463f-bb44-d338dd4c6127" providerId="ADAL" clId="{6A701160-E212-47BC-9598-057EB7AB9040}" dt="2025-09-03T06:52:38.864" v="2652" actId="1037"/>
          <ac:spMkLst>
            <pc:docMk/>
            <pc:sldMk cId="3858297679" sldId="764"/>
            <ac:spMk id="13" creationId="{9F7BEA9F-4455-E789-D3D8-6D5693B82F0A}"/>
          </ac:spMkLst>
        </pc:spChg>
        <pc:spChg chg="add mod">
          <ac:chgData name="KHOZE, VALERY A." userId="493e070e-ab06-463f-bb44-d338dd4c6127" providerId="ADAL" clId="{6A701160-E212-47BC-9598-057EB7AB9040}" dt="2025-09-03T10:35:54.186" v="3132" actId="1038"/>
          <ac:spMkLst>
            <pc:docMk/>
            <pc:sldMk cId="3858297679" sldId="764"/>
            <ac:spMk id="17" creationId="{7C89B3EF-BF3B-F419-AC72-0FF0931DBD0E}"/>
          </ac:spMkLst>
        </pc:spChg>
        <pc:spChg chg="add mod">
          <ac:chgData name="KHOZE, VALERY A." userId="493e070e-ab06-463f-bb44-d338dd4c6127" providerId="ADAL" clId="{6A701160-E212-47BC-9598-057EB7AB9040}" dt="2025-09-03T10:36:34.401" v="3136" actId="14100"/>
          <ac:spMkLst>
            <pc:docMk/>
            <pc:sldMk cId="3858297679" sldId="764"/>
            <ac:spMk id="18" creationId="{FFE93852-7BD4-662B-72EC-798139E0C823}"/>
          </ac:spMkLst>
        </pc:spChg>
        <pc:spChg chg="add mod">
          <ac:chgData name="KHOZE, VALERY A." userId="493e070e-ab06-463f-bb44-d338dd4c6127" providerId="ADAL" clId="{6A701160-E212-47BC-9598-057EB7AB9040}" dt="2025-09-03T10:54:30.141" v="3333" actId="1038"/>
          <ac:spMkLst>
            <pc:docMk/>
            <pc:sldMk cId="3858297679" sldId="764"/>
            <ac:spMk id="20" creationId="{C735733A-C9CA-125E-DA40-0CEE8364DD3F}"/>
          </ac:spMkLst>
        </pc:spChg>
        <pc:picChg chg="add mod">
          <ac:chgData name="KHOZE, VALERY A." userId="493e070e-ab06-463f-bb44-d338dd4c6127" providerId="ADAL" clId="{6A701160-E212-47BC-9598-057EB7AB9040}" dt="2025-09-03T10:34:10.276" v="3103" actId="1035"/>
          <ac:picMkLst>
            <pc:docMk/>
            <pc:sldMk cId="3858297679" sldId="764"/>
            <ac:picMk id="16" creationId="{629B5E3B-1E46-0705-5AB0-752B5BBEE381}"/>
          </ac:picMkLst>
        </pc:picChg>
      </pc:sldChg>
      <pc:sldChg chg="modSp">
        <pc:chgData name="KHOZE, VALERY A." userId="493e070e-ab06-463f-bb44-d338dd4c6127" providerId="ADAL" clId="{6A701160-E212-47BC-9598-057EB7AB9040}" dt="2025-09-06T11:50:34.880" v="4524" actId="1036"/>
        <pc:sldMkLst>
          <pc:docMk/>
          <pc:sldMk cId="0" sldId="775"/>
        </pc:sldMkLst>
        <pc:picChg chg="mod">
          <ac:chgData name="KHOZE, VALERY A." userId="493e070e-ab06-463f-bb44-d338dd4c6127" providerId="ADAL" clId="{6A701160-E212-47BC-9598-057EB7AB9040}" dt="2025-09-06T11:50:14.167" v="4486" actId="1036"/>
          <ac:picMkLst>
            <pc:docMk/>
            <pc:sldMk cId="0" sldId="775"/>
            <ac:picMk id="5" creationId="{8F4C017B-5F1E-44CC-493E-5C8D5C8C38AA}"/>
          </ac:picMkLst>
        </pc:picChg>
        <pc:picChg chg="mod">
          <ac:chgData name="KHOZE, VALERY A." userId="493e070e-ab06-463f-bb44-d338dd4c6127" providerId="ADAL" clId="{6A701160-E212-47BC-9598-057EB7AB9040}" dt="2025-09-06T11:50:34.880" v="4524" actId="1036"/>
          <ac:picMkLst>
            <pc:docMk/>
            <pc:sldMk cId="0" sldId="775"/>
            <ac:picMk id="41026" creationId="{2DC2CDBB-AFB1-4CA4-8ED6-775A5188AF15}"/>
          </ac:picMkLst>
        </pc:picChg>
      </pc:sldChg>
      <pc:sldChg chg="ord">
        <pc:chgData name="KHOZE, VALERY A." userId="493e070e-ab06-463f-bb44-d338dd4c6127" providerId="ADAL" clId="{6A701160-E212-47BC-9598-057EB7AB9040}" dt="2025-09-03T07:32:10.154" v="2925"/>
        <pc:sldMkLst>
          <pc:docMk/>
          <pc:sldMk cId="3361230519" sldId="790"/>
        </pc:sldMkLst>
      </pc:sldChg>
      <pc:sldChg chg="addSp delSp modSp mod modAnim">
        <pc:chgData name="KHOZE, VALERY A." userId="493e070e-ab06-463f-bb44-d338dd4c6127" providerId="ADAL" clId="{6A701160-E212-47BC-9598-057EB7AB9040}" dt="2025-09-06T12:02:32.416" v="4552" actId="20577"/>
        <pc:sldMkLst>
          <pc:docMk/>
          <pc:sldMk cId="956707540" sldId="811"/>
        </pc:sldMkLst>
        <pc:spChg chg="mod">
          <ac:chgData name="KHOZE, VALERY A." userId="493e070e-ab06-463f-bb44-d338dd4c6127" providerId="ADAL" clId="{6A701160-E212-47BC-9598-057EB7AB9040}" dt="2025-09-06T12:02:32.416" v="4552" actId="20577"/>
          <ac:spMkLst>
            <pc:docMk/>
            <pc:sldMk cId="956707540" sldId="811"/>
            <ac:spMk id="7" creationId="{CC93DB50-7DF4-4591-9555-D2E5D112E4EC}"/>
          </ac:spMkLst>
        </pc:spChg>
        <pc:spChg chg="mod">
          <ac:chgData name="KHOZE, VALERY A." userId="493e070e-ab06-463f-bb44-d338dd4c6127" providerId="ADAL" clId="{6A701160-E212-47BC-9598-057EB7AB9040}" dt="2025-09-06T12:01:29.726" v="4533" actId="20577"/>
          <ac:spMkLst>
            <pc:docMk/>
            <pc:sldMk cId="956707540" sldId="811"/>
            <ac:spMk id="9" creationId="{0795F2FF-16E1-4D92-A89A-F7A8551ADC25}"/>
          </ac:spMkLst>
        </pc:spChg>
        <pc:spChg chg="mod">
          <ac:chgData name="KHOZE, VALERY A." userId="493e070e-ab06-463f-bb44-d338dd4c6127" providerId="ADAL" clId="{6A701160-E212-47BC-9598-057EB7AB9040}" dt="2025-09-04T11:32:36.751" v="4325" actId="113"/>
          <ac:spMkLst>
            <pc:docMk/>
            <pc:sldMk cId="956707540" sldId="811"/>
            <ac:spMk id="11" creationId="{88F478D5-4DEE-4E78-9E16-CAF88CC34C8F}"/>
          </ac:spMkLst>
        </pc:spChg>
        <pc:picChg chg="mod">
          <ac:chgData name="KHOZE, VALERY A." userId="493e070e-ab06-463f-bb44-d338dd4c6127" providerId="ADAL" clId="{6A701160-E212-47BC-9598-057EB7AB9040}" dt="2025-09-04T11:32:47.194" v="4343" actId="1038"/>
          <ac:picMkLst>
            <pc:docMk/>
            <pc:sldMk cId="956707540" sldId="811"/>
            <ac:picMk id="17" creationId="{106050F8-AC1F-4BFF-AED0-DEB20E3BA118}"/>
          </ac:picMkLst>
        </pc:picChg>
      </pc:sldChg>
      <pc:sldChg chg="modSp mod">
        <pc:chgData name="KHOZE, VALERY A." userId="493e070e-ab06-463f-bb44-d338dd4c6127" providerId="ADAL" clId="{6A701160-E212-47BC-9598-057EB7AB9040}" dt="2025-08-23T09:03:28.522" v="1875" actId="1037"/>
        <pc:sldMkLst>
          <pc:docMk/>
          <pc:sldMk cId="954412101" sldId="826"/>
        </pc:sldMkLst>
        <pc:picChg chg="mod">
          <ac:chgData name="KHOZE, VALERY A." userId="493e070e-ab06-463f-bb44-d338dd4c6127" providerId="ADAL" clId="{6A701160-E212-47BC-9598-057EB7AB9040}" dt="2025-08-23T09:03:28.522" v="1875" actId="1037"/>
          <ac:picMkLst>
            <pc:docMk/>
            <pc:sldMk cId="954412101" sldId="826"/>
            <ac:picMk id="3" creationId="{A5DD1295-8236-1A18-834F-AF3B8040041B}"/>
          </ac:picMkLst>
        </pc:picChg>
      </pc:sldChg>
      <pc:sldChg chg="ord">
        <pc:chgData name="KHOZE, VALERY A." userId="493e070e-ab06-463f-bb44-d338dd4c6127" providerId="ADAL" clId="{6A701160-E212-47BC-9598-057EB7AB9040}" dt="2025-09-03T06:55:30.809" v="2654"/>
        <pc:sldMkLst>
          <pc:docMk/>
          <pc:sldMk cId="828195392" sldId="838"/>
        </pc:sldMkLst>
      </pc:sldChg>
      <pc:sldChg chg="ord">
        <pc:chgData name="KHOZE, VALERY A." userId="493e070e-ab06-463f-bb44-d338dd4c6127" providerId="ADAL" clId="{6A701160-E212-47BC-9598-057EB7AB9040}" dt="2025-09-03T07:14:53.002" v="2795"/>
        <pc:sldMkLst>
          <pc:docMk/>
          <pc:sldMk cId="4063452449" sldId="865"/>
        </pc:sldMkLst>
      </pc:sldChg>
      <pc:sldChg chg="del ord">
        <pc:chgData name="KHOZE, VALERY A." userId="493e070e-ab06-463f-bb44-d338dd4c6127" providerId="ADAL" clId="{6A701160-E212-47BC-9598-057EB7AB9040}" dt="2025-09-03T07:15:46.071" v="2796" actId="2696"/>
        <pc:sldMkLst>
          <pc:docMk/>
          <pc:sldMk cId="2466022688" sldId="866"/>
        </pc:sldMkLst>
      </pc:sldChg>
      <pc:sldChg chg="ord">
        <pc:chgData name="KHOZE, VALERY A." userId="493e070e-ab06-463f-bb44-d338dd4c6127" providerId="ADAL" clId="{6A701160-E212-47BC-9598-057EB7AB9040}" dt="2025-09-03T07:33:22.791" v="2929"/>
        <pc:sldMkLst>
          <pc:docMk/>
          <pc:sldMk cId="2449915253" sldId="867"/>
        </pc:sldMkLst>
      </pc:sldChg>
      <pc:sldChg chg="addSp delSp modSp mod">
        <pc:chgData name="KHOZE, VALERY A." userId="493e070e-ab06-463f-bb44-d338dd4c6127" providerId="ADAL" clId="{6A701160-E212-47BC-9598-057EB7AB9040}" dt="2025-09-03T11:06:27.567" v="3425" actId="1038"/>
        <pc:sldMkLst>
          <pc:docMk/>
          <pc:sldMk cId="30969095" sldId="869"/>
        </pc:sldMkLst>
        <pc:spChg chg="add mod">
          <ac:chgData name="KHOZE, VALERY A." userId="493e070e-ab06-463f-bb44-d338dd4c6127" providerId="ADAL" clId="{6A701160-E212-47BC-9598-057EB7AB9040}" dt="2025-09-03T11:06:27.567" v="3425" actId="1038"/>
          <ac:spMkLst>
            <pc:docMk/>
            <pc:sldMk cId="30969095" sldId="869"/>
            <ac:spMk id="8" creationId="{4EFCDFA0-C543-88A0-D0C7-CB648285E728}"/>
          </ac:spMkLst>
        </pc:spChg>
      </pc:sldChg>
      <pc:sldChg chg="addSp delSp modSp mod">
        <pc:chgData name="KHOZE, VALERY A." userId="493e070e-ab06-463f-bb44-d338dd4c6127" providerId="ADAL" clId="{6A701160-E212-47BC-9598-057EB7AB9040}" dt="2025-09-06T11:47:58" v="4469" actId="14100"/>
        <pc:sldMkLst>
          <pc:docMk/>
          <pc:sldMk cId="394163412" sldId="870"/>
        </pc:sldMkLst>
        <pc:spChg chg="add mod">
          <ac:chgData name="KHOZE, VALERY A." userId="493e070e-ab06-463f-bb44-d338dd4c6127" providerId="ADAL" clId="{6A701160-E212-47BC-9598-057EB7AB9040}" dt="2025-09-02T15:30:56.298" v="2643" actId="1037"/>
          <ac:spMkLst>
            <pc:docMk/>
            <pc:sldMk cId="394163412" sldId="870"/>
            <ac:spMk id="10" creationId="{1E255BE2-B481-C243-CC28-E0DAAF8869EF}"/>
          </ac:spMkLst>
        </pc:spChg>
        <pc:spChg chg="mod">
          <ac:chgData name="KHOZE, VALERY A." userId="493e070e-ab06-463f-bb44-d338dd4c6127" providerId="ADAL" clId="{6A701160-E212-47BC-9598-057EB7AB9040}" dt="2025-09-06T11:47:58" v="4469" actId="14100"/>
          <ac:spMkLst>
            <pc:docMk/>
            <pc:sldMk cId="394163412" sldId="870"/>
            <ac:spMk id="12" creationId="{500C37D1-E240-0F91-0A34-766D6E7976DE}"/>
          </ac:spMkLst>
        </pc:spChg>
        <pc:spChg chg="mod">
          <ac:chgData name="KHOZE, VALERY A." userId="493e070e-ab06-463f-bb44-d338dd4c6127" providerId="ADAL" clId="{6A701160-E212-47BC-9598-057EB7AB9040}" dt="2025-09-02T15:25:38.024" v="2486" actId="1036"/>
          <ac:spMkLst>
            <pc:docMk/>
            <pc:sldMk cId="394163412" sldId="870"/>
            <ac:spMk id="16" creationId="{00000000-0000-0000-0000-000000000000}"/>
          </ac:spMkLst>
        </pc:spChg>
        <pc:spChg chg="mod">
          <ac:chgData name="KHOZE, VALERY A." userId="493e070e-ab06-463f-bb44-d338dd4c6127" providerId="ADAL" clId="{6A701160-E212-47BC-9598-057EB7AB9040}" dt="2025-09-02T15:25:38.024" v="2486" actId="1036"/>
          <ac:spMkLst>
            <pc:docMk/>
            <pc:sldMk cId="394163412" sldId="870"/>
            <ac:spMk id="17" creationId="{00000000-0000-0000-0000-000000000000}"/>
          </ac:spMkLst>
        </pc:spChg>
        <pc:grpChg chg="mod">
          <ac:chgData name="KHOZE, VALERY A." userId="493e070e-ab06-463f-bb44-d338dd4c6127" providerId="ADAL" clId="{6A701160-E212-47BC-9598-057EB7AB9040}" dt="2025-09-02T15:25:38.024" v="2486" actId="1036"/>
          <ac:grpSpMkLst>
            <pc:docMk/>
            <pc:sldMk cId="394163412" sldId="870"/>
            <ac:grpSpMk id="14" creationId="{00000000-0000-0000-0000-000000000000}"/>
          </ac:grpSpMkLst>
        </pc:grpChg>
      </pc:sldChg>
      <pc:sldChg chg="ord">
        <pc:chgData name="KHOZE, VALERY A." userId="493e070e-ab06-463f-bb44-d338dd4c6127" providerId="ADAL" clId="{6A701160-E212-47BC-9598-057EB7AB9040}" dt="2025-09-03T07:33:47.340" v="2931"/>
        <pc:sldMkLst>
          <pc:docMk/>
          <pc:sldMk cId="607948484" sldId="872"/>
        </pc:sldMkLst>
      </pc:sldChg>
      <pc:sldChg chg="addSp delSp modSp mod modAnim">
        <pc:chgData name="KHOZE, VALERY A." userId="493e070e-ab06-463f-bb44-d338dd4c6127" providerId="ADAL" clId="{6A701160-E212-47BC-9598-057EB7AB9040}" dt="2025-09-06T12:08:06.940" v="4591" actId="255"/>
        <pc:sldMkLst>
          <pc:docMk/>
          <pc:sldMk cId="2304355276" sldId="875"/>
        </pc:sldMkLst>
        <pc:spChg chg="add mod">
          <ac:chgData name="KHOZE, VALERY A." userId="493e070e-ab06-463f-bb44-d338dd4c6127" providerId="ADAL" clId="{6A701160-E212-47BC-9598-057EB7AB9040}" dt="2025-09-04T11:28:03.989" v="4299" actId="14100"/>
          <ac:spMkLst>
            <pc:docMk/>
            <pc:sldMk cId="2304355276" sldId="875"/>
            <ac:spMk id="4" creationId="{AE60FE6F-6BEC-7851-1FEB-7CABA3AD4305}"/>
          </ac:spMkLst>
        </pc:spChg>
        <pc:spChg chg="mod">
          <ac:chgData name="KHOZE, VALERY A." userId="493e070e-ab06-463f-bb44-d338dd4c6127" providerId="ADAL" clId="{6A701160-E212-47BC-9598-057EB7AB9040}" dt="2025-09-06T12:08:06.940" v="4591" actId="255"/>
          <ac:spMkLst>
            <pc:docMk/>
            <pc:sldMk cId="2304355276" sldId="875"/>
            <ac:spMk id="9" creationId="{15362852-6217-40D8-9423-B0FBEEE94931}"/>
          </ac:spMkLst>
        </pc:spChg>
      </pc:sldChg>
      <pc:sldChg chg="addSp modSp mod">
        <pc:chgData name="KHOZE, VALERY A." userId="493e070e-ab06-463f-bb44-d338dd4c6127" providerId="ADAL" clId="{6A701160-E212-47BC-9598-057EB7AB9040}" dt="2025-09-03T17:42:05.373" v="3983" actId="1038"/>
        <pc:sldMkLst>
          <pc:docMk/>
          <pc:sldMk cId="3487331352" sldId="876"/>
        </pc:sldMkLst>
        <pc:spChg chg="add mod">
          <ac:chgData name="KHOZE, VALERY A." userId="493e070e-ab06-463f-bb44-d338dd4c6127" providerId="ADAL" clId="{6A701160-E212-47BC-9598-057EB7AB9040}" dt="2025-09-03T17:41:47.547" v="3943" actId="14100"/>
          <ac:spMkLst>
            <pc:docMk/>
            <pc:sldMk cId="3487331352" sldId="876"/>
            <ac:spMk id="8" creationId="{463C15E7-B780-9A57-B5AA-E0E36048852F}"/>
          </ac:spMkLst>
        </pc:spChg>
        <pc:picChg chg="add mod">
          <ac:chgData name="KHOZE, VALERY A." userId="493e070e-ab06-463f-bb44-d338dd4c6127" providerId="ADAL" clId="{6A701160-E212-47BC-9598-057EB7AB9040}" dt="2025-09-03T17:42:05.373" v="3983" actId="1038"/>
          <ac:picMkLst>
            <pc:docMk/>
            <pc:sldMk cId="3487331352" sldId="876"/>
            <ac:picMk id="9" creationId="{A90D4EE4-0A15-115B-4C38-81DABBB361EC}"/>
          </ac:picMkLst>
        </pc:picChg>
      </pc:sldChg>
      <pc:sldChg chg="addSp modSp mod">
        <pc:chgData name="KHOZE, VALERY A." userId="493e070e-ab06-463f-bb44-d338dd4c6127" providerId="ADAL" clId="{6A701160-E212-47BC-9598-057EB7AB9040}" dt="2025-09-03T11:16:57.905" v="3814" actId="1037"/>
        <pc:sldMkLst>
          <pc:docMk/>
          <pc:sldMk cId="1454840708" sldId="877"/>
        </pc:sldMkLst>
        <pc:spChg chg="mod">
          <ac:chgData name="KHOZE, VALERY A." userId="493e070e-ab06-463f-bb44-d338dd4c6127" providerId="ADAL" clId="{6A701160-E212-47BC-9598-057EB7AB9040}" dt="2025-09-03T11:16:57.905" v="3814" actId="1037"/>
          <ac:spMkLst>
            <pc:docMk/>
            <pc:sldMk cId="1454840708" sldId="877"/>
            <ac:spMk id="3" creationId="{FBEF690C-F68D-E22F-761C-1392C0B0C811}"/>
          </ac:spMkLst>
        </pc:spChg>
        <pc:spChg chg="add mod">
          <ac:chgData name="KHOZE, VALERY A." userId="493e070e-ab06-463f-bb44-d338dd4c6127" providerId="ADAL" clId="{6A701160-E212-47BC-9598-057EB7AB9040}" dt="2025-09-03T11:16:07.327" v="3655" actId="1037"/>
          <ac:spMkLst>
            <pc:docMk/>
            <pc:sldMk cId="1454840708" sldId="877"/>
            <ac:spMk id="5" creationId="{C95B3DBA-E0DB-CD39-0EEB-56BE69A9F812}"/>
          </ac:spMkLst>
        </pc:spChg>
        <pc:spChg chg="mod">
          <ac:chgData name="KHOZE, VALERY A." userId="493e070e-ab06-463f-bb44-d338dd4c6127" providerId="ADAL" clId="{6A701160-E212-47BC-9598-057EB7AB9040}" dt="2025-09-03T11:15:40.978" v="3527" actId="1037"/>
          <ac:spMkLst>
            <pc:docMk/>
            <pc:sldMk cId="1454840708" sldId="877"/>
            <ac:spMk id="12" creationId="{92616C55-955F-7FA4-122C-DAC589F997BE}"/>
          </ac:spMkLst>
        </pc:spChg>
      </pc:sldChg>
      <pc:sldChg chg="addSp modSp mod">
        <pc:chgData name="KHOZE, VALERY A." userId="493e070e-ab06-463f-bb44-d338dd4c6127" providerId="ADAL" clId="{6A701160-E212-47BC-9598-057EB7AB9040}" dt="2025-09-06T12:00:28.672" v="4532" actId="208"/>
        <pc:sldMkLst>
          <pc:docMk/>
          <pc:sldMk cId="3838565484" sldId="888"/>
        </pc:sldMkLst>
        <pc:spChg chg="add mod">
          <ac:chgData name="KHOZE, VALERY A." userId="493e070e-ab06-463f-bb44-d338dd4c6127" providerId="ADAL" clId="{6A701160-E212-47BC-9598-057EB7AB9040}" dt="2025-09-06T12:00:28.672" v="4532" actId="208"/>
          <ac:spMkLst>
            <pc:docMk/>
            <pc:sldMk cId="3838565484" sldId="888"/>
            <ac:spMk id="3" creationId="{D35BB4ED-338C-2579-A39A-FF65E97303E9}"/>
          </ac:spMkLst>
        </pc:spChg>
      </pc:sldChg>
      <pc:sldChg chg="ord">
        <pc:chgData name="KHOZE, VALERY A." userId="493e070e-ab06-463f-bb44-d338dd4c6127" providerId="ADAL" clId="{6A701160-E212-47BC-9598-057EB7AB9040}" dt="2025-09-03T07:29:54.689" v="2917"/>
        <pc:sldMkLst>
          <pc:docMk/>
          <pc:sldMk cId="397429386" sldId="890"/>
        </pc:sldMkLst>
      </pc:sldChg>
      <pc:sldChg chg="addSp delSp modSp mod delAnim modAnim">
        <pc:chgData name="KHOZE, VALERY A." userId="493e070e-ab06-463f-bb44-d338dd4c6127" providerId="ADAL" clId="{6A701160-E212-47BC-9598-057EB7AB9040}" dt="2025-09-06T11:42:14.383" v="4454"/>
        <pc:sldMkLst>
          <pc:docMk/>
          <pc:sldMk cId="2925015707" sldId="891"/>
        </pc:sldMkLst>
        <pc:spChg chg="add">
          <ac:chgData name="KHOZE, VALERY A." userId="493e070e-ab06-463f-bb44-d338dd4c6127" providerId="ADAL" clId="{6A701160-E212-47BC-9598-057EB7AB9040}" dt="2025-07-22T11:27:09.385" v="17"/>
          <ac:spMkLst>
            <pc:docMk/>
            <pc:sldMk cId="2925015707" sldId="891"/>
            <ac:spMk id="4" creationId="{7E661135-5858-02A0-D253-89440F6BB1DB}"/>
          </ac:spMkLst>
        </pc:spChg>
        <pc:spChg chg="mod">
          <ac:chgData name="KHOZE, VALERY A." userId="493e070e-ab06-463f-bb44-d338dd4c6127" providerId="ADAL" clId="{6A701160-E212-47BC-9598-057EB7AB9040}" dt="2025-08-31T11:42:31.055" v="2216" actId="207"/>
          <ac:spMkLst>
            <pc:docMk/>
            <pc:sldMk cId="2925015707" sldId="891"/>
            <ac:spMk id="8" creationId="{E6CD469C-E9B6-D35F-F113-D8450000052C}"/>
          </ac:spMkLst>
        </pc:spChg>
        <pc:spChg chg="add mod">
          <ac:chgData name="KHOZE, VALERY A." userId="493e070e-ab06-463f-bb44-d338dd4c6127" providerId="ADAL" clId="{6A701160-E212-47BC-9598-057EB7AB9040}" dt="2025-07-22T17:49:19.876" v="398" actId="767"/>
          <ac:spMkLst>
            <pc:docMk/>
            <pc:sldMk cId="2925015707" sldId="891"/>
            <ac:spMk id="13" creationId="{E9821B7F-E4ED-346C-0FDD-9590A00F1000}"/>
          </ac:spMkLst>
        </pc:spChg>
        <pc:spChg chg="add mod">
          <ac:chgData name="KHOZE, VALERY A." userId="493e070e-ab06-463f-bb44-d338dd4c6127" providerId="ADAL" clId="{6A701160-E212-47BC-9598-057EB7AB9040}" dt="2025-07-22T17:50:03.908" v="399" actId="767"/>
          <ac:spMkLst>
            <pc:docMk/>
            <pc:sldMk cId="2925015707" sldId="891"/>
            <ac:spMk id="14" creationId="{7D98E279-EFF0-F398-3B50-1581DA76D13D}"/>
          </ac:spMkLst>
        </pc:spChg>
        <pc:spChg chg="add mod">
          <ac:chgData name="KHOZE, VALERY A." userId="493e070e-ab06-463f-bb44-d338dd4c6127" providerId="ADAL" clId="{6A701160-E212-47BC-9598-057EB7AB9040}" dt="2025-07-22T17:50:58.539" v="400" actId="767"/>
          <ac:spMkLst>
            <pc:docMk/>
            <pc:sldMk cId="2925015707" sldId="891"/>
            <ac:spMk id="15" creationId="{B46DE741-4C88-8603-7A9C-980AB3EE25F0}"/>
          </ac:spMkLst>
        </pc:spChg>
        <pc:picChg chg="add del mod">
          <ac:chgData name="KHOZE, VALERY A." userId="493e070e-ab06-463f-bb44-d338dd4c6127" providerId="ADAL" clId="{6A701160-E212-47BC-9598-057EB7AB9040}" dt="2025-09-06T11:41:43.617" v="4346" actId="21"/>
          <ac:picMkLst>
            <pc:docMk/>
            <pc:sldMk cId="2925015707" sldId="891"/>
            <ac:picMk id="5" creationId="{7680F4D6-7945-AE75-A4E1-823B30644407}"/>
          </ac:picMkLst>
        </pc:picChg>
        <pc:picChg chg="add mod modCrop">
          <ac:chgData name="KHOZE, VALERY A." userId="493e070e-ab06-463f-bb44-d338dd4c6127" providerId="ADAL" clId="{6A701160-E212-47BC-9598-057EB7AB9040}" dt="2025-07-22T17:41:43.137" v="395" actId="14100"/>
          <ac:picMkLst>
            <pc:docMk/>
            <pc:sldMk cId="2925015707" sldId="891"/>
            <ac:picMk id="10" creationId="{A2EEA770-3E94-76B0-47B9-D734C6369860}"/>
          </ac:picMkLst>
        </pc:picChg>
        <pc:picChg chg="add mod modCrop">
          <ac:chgData name="KHOZE, VALERY A." userId="493e070e-ab06-463f-bb44-d338dd4c6127" providerId="ADAL" clId="{6A701160-E212-47BC-9598-057EB7AB9040}" dt="2025-07-22T17:41:57.602" v="397" actId="14100"/>
          <ac:picMkLst>
            <pc:docMk/>
            <pc:sldMk cId="2925015707" sldId="891"/>
            <ac:picMk id="12" creationId="{3D677A18-AA63-2AE5-17F8-BF0C520C23A0}"/>
          </ac:picMkLst>
        </pc:picChg>
        <pc:picChg chg="add mod">
          <ac:chgData name="KHOZE, VALERY A." userId="493e070e-ab06-463f-bb44-d338dd4c6127" providerId="ADAL" clId="{6A701160-E212-47BC-9598-057EB7AB9040}" dt="2025-09-06T11:41:58.914" v="4453" actId="14100"/>
          <ac:picMkLst>
            <pc:docMk/>
            <pc:sldMk cId="2925015707" sldId="891"/>
            <ac:picMk id="1026" creationId="{37BABD54-6ECC-EFB3-8926-383B17085853}"/>
          </ac:picMkLst>
        </pc:picChg>
      </pc:sldChg>
      <pc:sldChg chg="ord">
        <pc:chgData name="KHOZE, VALERY A." userId="493e070e-ab06-463f-bb44-d338dd4c6127" providerId="ADAL" clId="{6A701160-E212-47BC-9598-057EB7AB9040}" dt="2025-09-03T07:30:18.023" v="2919"/>
        <pc:sldMkLst>
          <pc:docMk/>
          <pc:sldMk cId="723558919" sldId="893"/>
        </pc:sldMkLst>
      </pc:sldChg>
      <pc:sldChg chg="del">
        <pc:chgData name="KHOZE, VALERY A." userId="493e070e-ab06-463f-bb44-d338dd4c6127" providerId="ADAL" clId="{6A701160-E212-47BC-9598-057EB7AB9040}" dt="2025-07-22T11:23:55.778" v="16" actId="2696"/>
        <pc:sldMkLst>
          <pc:docMk/>
          <pc:sldMk cId="2491082236" sldId="895"/>
        </pc:sldMkLst>
      </pc:sldChg>
      <pc:sldChg chg="del">
        <pc:chgData name="KHOZE, VALERY A." userId="493e070e-ab06-463f-bb44-d338dd4c6127" providerId="ADAL" clId="{6A701160-E212-47BC-9598-057EB7AB9040}" dt="2025-07-22T11:29:50.258" v="108" actId="2696"/>
        <pc:sldMkLst>
          <pc:docMk/>
          <pc:sldMk cId="1322296903" sldId="896"/>
        </pc:sldMkLst>
      </pc:sldChg>
      <pc:sldChg chg="addSp modSp mod ord">
        <pc:chgData name="KHOZE, VALERY A." userId="493e070e-ab06-463f-bb44-d338dd4c6127" providerId="ADAL" clId="{6A701160-E212-47BC-9598-057EB7AB9040}" dt="2025-09-03T07:31:29.011" v="2923"/>
        <pc:sldMkLst>
          <pc:docMk/>
          <pc:sldMk cId="2820606719" sldId="897"/>
        </pc:sldMkLst>
        <pc:spChg chg="add mod">
          <ac:chgData name="KHOZE, VALERY A." userId="493e070e-ab06-463f-bb44-d338dd4c6127" providerId="ADAL" clId="{6A701160-E212-47BC-9598-057EB7AB9040}" dt="2025-08-02T17:24:33.809" v="530" actId="14100"/>
          <ac:spMkLst>
            <pc:docMk/>
            <pc:sldMk cId="2820606719" sldId="897"/>
            <ac:spMk id="3" creationId="{076F010F-998E-C4E5-1172-FD5D47960953}"/>
          </ac:spMkLst>
        </pc:spChg>
      </pc:sldChg>
      <pc:sldChg chg="addSp delSp modSp new mod setBg">
        <pc:chgData name="KHOZE, VALERY A." userId="493e070e-ab06-463f-bb44-d338dd4c6127" providerId="ADAL" clId="{6A701160-E212-47BC-9598-057EB7AB9040}" dt="2025-08-23T09:14:09.236" v="2051" actId="26606"/>
        <pc:sldMkLst>
          <pc:docMk/>
          <pc:sldMk cId="1169187654" sldId="898"/>
        </pc:sldMkLst>
        <pc:spChg chg="mod ord">
          <ac:chgData name="KHOZE, VALERY A." userId="493e070e-ab06-463f-bb44-d338dd4c6127" providerId="ADAL" clId="{6A701160-E212-47BC-9598-057EB7AB9040}" dt="2025-08-23T09:14:09.236" v="2051" actId="26606"/>
          <ac:spMkLst>
            <pc:docMk/>
            <pc:sldMk cId="1169187654" sldId="898"/>
            <ac:spMk id="2" creationId="{F3F3AA65-3000-BB34-7B95-07ABFAF6FC62}"/>
          </ac:spMkLst>
        </pc:spChg>
        <pc:spChg chg="add">
          <ac:chgData name="KHOZE, VALERY A." userId="493e070e-ab06-463f-bb44-d338dd4c6127" providerId="ADAL" clId="{6A701160-E212-47BC-9598-057EB7AB9040}" dt="2025-08-23T09:14:09.236" v="2051" actId="26606"/>
          <ac:spMkLst>
            <pc:docMk/>
            <pc:sldMk cId="1169187654" sldId="898"/>
            <ac:spMk id="16" creationId="{4613B4A9-1C7C-4729-A016-AB42D3979460}"/>
          </ac:spMkLst>
        </pc:spChg>
        <pc:picChg chg="add mod modCrop">
          <ac:chgData name="KHOZE, VALERY A." userId="493e070e-ab06-463f-bb44-d338dd4c6127" providerId="ADAL" clId="{6A701160-E212-47BC-9598-057EB7AB9040}" dt="2025-08-23T09:14:09.236" v="2051" actId="26606"/>
          <ac:picMkLst>
            <pc:docMk/>
            <pc:sldMk cId="1169187654" sldId="898"/>
            <ac:picMk id="3" creationId="{F61ACA71-9BCA-0582-CF6B-93936B82E3E6}"/>
          </ac:picMkLst>
        </pc:picChg>
      </pc:sldChg>
      <pc:sldChg chg="addSp delSp modSp add mod modAnim">
        <pc:chgData name="KHOZE, VALERY A." userId="493e070e-ab06-463f-bb44-d338dd4c6127" providerId="ADAL" clId="{6A701160-E212-47BC-9598-057EB7AB9040}" dt="2025-09-06T11:53:54.831" v="4526" actId="207"/>
        <pc:sldMkLst>
          <pc:docMk/>
          <pc:sldMk cId="1718681657" sldId="899"/>
        </pc:sldMkLst>
        <pc:spChg chg="add mod">
          <ac:chgData name="KHOZE, VALERY A." userId="493e070e-ab06-463f-bb44-d338dd4c6127" providerId="ADAL" clId="{6A701160-E212-47BC-9598-057EB7AB9040}" dt="2025-09-06T11:53:54.831" v="4526" actId="207"/>
          <ac:spMkLst>
            <pc:docMk/>
            <pc:sldMk cId="1718681657" sldId="899"/>
            <ac:spMk id="4" creationId="{79AC2BE2-A082-98A3-FEE6-ED2DBE6A7E76}"/>
          </ac:spMkLst>
        </pc:spChg>
        <pc:picChg chg="add mod">
          <ac:chgData name="KHOZE, VALERY A." userId="493e070e-ab06-463f-bb44-d338dd4c6127" providerId="ADAL" clId="{6A701160-E212-47BC-9598-057EB7AB9040}" dt="2025-09-04T11:30:02.497" v="4322" actId="1038"/>
          <ac:picMkLst>
            <pc:docMk/>
            <pc:sldMk cId="1718681657" sldId="899"/>
            <ac:picMk id="5" creationId="{8A4ECFB7-AD44-BA19-9FC6-CC3D7D3C3D69}"/>
          </ac:picMkLst>
        </pc:picChg>
      </pc:sldChg>
      <pc:sldChg chg="new del">
        <pc:chgData name="KHOZE, VALERY A." userId="493e070e-ab06-463f-bb44-d338dd4c6127" providerId="ADAL" clId="{6A701160-E212-47BC-9598-057EB7AB9040}" dt="2025-08-28T17:40:09.636" v="2214" actId="2696"/>
        <pc:sldMkLst>
          <pc:docMk/>
          <pc:sldMk cId="3370649256" sldId="899"/>
        </pc:sldMkLst>
      </pc:sldChg>
      <pc:sldChg chg="new del">
        <pc:chgData name="KHOZE, VALERY A." userId="493e070e-ab06-463f-bb44-d338dd4c6127" providerId="ADAL" clId="{6A701160-E212-47BC-9598-057EB7AB9040}" dt="2025-09-03T10:57:37.725" v="3340" actId="2696"/>
        <pc:sldMkLst>
          <pc:docMk/>
          <pc:sldMk cId="2431697695" sldId="900"/>
        </pc:sldMkLst>
      </pc:sldChg>
    </pc:docChg>
  </pc:docChgLst>
  <pc:docChgLst>
    <pc:chgData name="KHOZE, VALERY A." userId="493e070e-ab06-463f-bb44-d338dd4c6127" providerId="ADAL" clId="{F548CAEE-D364-4F31-9276-B4F4548350D1}"/>
    <pc:docChg chg="custSel mod addSld modSld">
      <pc:chgData name="KHOZE, VALERY A." userId="493e070e-ab06-463f-bb44-d338dd4c6127" providerId="ADAL" clId="{F548CAEE-D364-4F31-9276-B4F4548350D1}" dt="2025-06-06T09:54:04.336" v="17"/>
      <pc:docMkLst>
        <pc:docMk/>
      </pc:docMkLst>
      <pc:sldChg chg="addSp delSp modSp mod">
        <pc:chgData name="KHOZE, VALERY A." userId="493e070e-ab06-463f-bb44-d338dd4c6127" providerId="ADAL" clId="{F548CAEE-D364-4F31-9276-B4F4548350D1}" dt="2025-06-06T09:19:14.651" v="15"/>
        <pc:sldMkLst>
          <pc:docMk/>
          <pc:sldMk cId="2925015707" sldId="891"/>
        </pc:sldMkLst>
      </pc:sldChg>
      <pc:sldChg chg="addSp delSp modSp add mod">
        <pc:chgData name="KHOZE, VALERY A." userId="493e070e-ab06-463f-bb44-d338dd4c6127" providerId="ADAL" clId="{F548CAEE-D364-4F31-9276-B4F4548350D1}" dt="2025-06-06T09:35:28.439" v="16" actId="1076"/>
        <pc:sldMkLst>
          <pc:docMk/>
          <pc:sldMk cId="1322296903" sldId="8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B2828-1A36-4336-9F79-AB971D06E747}" type="datetimeFigureOut">
              <a:rPr lang="en-GB" smtClean="0"/>
              <a:t>06/09/2025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8FAFB-A236-481C-B204-776FEC00F47C}" type="slidenum">
              <a:rPr lang="en-GB" smtClean="0"/>
              <a:t>‹#›</a:t>
            </a:fld>
            <a:endParaRPr lang="en-GB"/>
          </a:p>
        </p:txBody>
      </p:sp>
    </p:spTree>
    <p:extLst>
      <p:ext uri="{BB962C8B-B14F-4D97-AF65-F5344CB8AC3E}">
        <p14:creationId xmlns:p14="http://schemas.microsoft.com/office/powerpoint/2010/main" val="377594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1</a:t>
            </a:fld>
            <a:endParaRPr lang="en-GB" dirty="0"/>
          </a:p>
        </p:txBody>
      </p:sp>
    </p:spTree>
    <p:extLst>
      <p:ext uri="{BB962C8B-B14F-4D97-AF65-F5344CB8AC3E}">
        <p14:creationId xmlns:p14="http://schemas.microsoft.com/office/powerpoint/2010/main" val="1968574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3</a:t>
            </a:fld>
            <a:endParaRPr lang="en-GB"/>
          </a:p>
        </p:txBody>
      </p:sp>
    </p:spTree>
    <p:extLst>
      <p:ext uri="{BB962C8B-B14F-4D97-AF65-F5344CB8AC3E}">
        <p14:creationId xmlns:p14="http://schemas.microsoft.com/office/powerpoint/2010/main" val="320720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5</a:t>
            </a:fld>
            <a:endParaRPr lang="en-GB"/>
          </a:p>
        </p:txBody>
      </p:sp>
    </p:spTree>
    <p:extLst>
      <p:ext uri="{BB962C8B-B14F-4D97-AF65-F5344CB8AC3E}">
        <p14:creationId xmlns:p14="http://schemas.microsoft.com/office/powerpoint/2010/main" val="1252506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11</a:t>
            </a:fld>
            <a:endParaRPr lang="en-GB"/>
          </a:p>
        </p:txBody>
      </p:sp>
    </p:spTree>
    <p:extLst>
      <p:ext uri="{BB962C8B-B14F-4D97-AF65-F5344CB8AC3E}">
        <p14:creationId xmlns:p14="http://schemas.microsoft.com/office/powerpoint/2010/main" val="1929379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14</a:t>
            </a:fld>
            <a:endParaRPr lang="en-GB"/>
          </a:p>
        </p:txBody>
      </p:sp>
    </p:spTree>
    <p:extLst>
      <p:ext uri="{BB962C8B-B14F-4D97-AF65-F5344CB8AC3E}">
        <p14:creationId xmlns:p14="http://schemas.microsoft.com/office/powerpoint/2010/main" val="402113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21</a:t>
            </a:fld>
            <a:endParaRPr lang="en-GB"/>
          </a:p>
        </p:txBody>
      </p:sp>
    </p:spTree>
    <p:extLst>
      <p:ext uri="{BB962C8B-B14F-4D97-AF65-F5344CB8AC3E}">
        <p14:creationId xmlns:p14="http://schemas.microsoft.com/office/powerpoint/2010/main" val="1791074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22</a:t>
            </a:fld>
            <a:endParaRPr lang="en-GB"/>
          </a:p>
        </p:txBody>
      </p:sp>
    </p:spTree>
    <p:extLst>
      <p:ext uri="{BB962C8B-B14F-4D97-AF65-F5344CB8AC3E}">
        <p14:creationId xmlns:p14="http://schemas.microsoft.com/office/powerpoint/2010/main" val="1211502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t>
            </a:r>
          </a:p>
        </p:txBody>
      </p:sp>
      <p:sp>
        <p:nvSpPr>
          <p:cNvPr id="4" name="Slide Number Placeholder 3"/>
          <p:cNvSpPr>
            <a:spLocks noGrp="1"/>
          </p:cNvSpPr>
          <p:nvPr>
            <p:ph type="sldNum" sz="quarter" idx="5"/>
          </p:nvPr>
        </p:nvSpPr>
        <p:spPr/>
        <p:txBody>
          <a:bodyPr/>
          <a:lstStyle/>
          <a:p>
            <a:fld id="{8EC8FAFB-A236-481C-B204-776FEC00F47C}" type="slidenum">
              <a:rPr lang="en-GB" smtClean="0"/>
              <a:t>28</a:t>
            </a:fld>
            <a:endParaRPr lang="en-GB"/>
          </a:p>
        </p:txBody>
      </p:sp>
    </p:spTree>
    <p:extLst>
      <p:ext uri="{BB962C8B-B14F-4D97-AF65-F5344CB8AC3E}">
        <p14:creationId xmlns:p14="http://schemas.microsoft.com/office/powerpoint/2010/main" val="1026808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37</a:t>
            </a:fld>
            <a:endParaRPr lang="en-GB"/>
          </a:p>
        </p:txBody>
      </p:sp>
    </p:spTree>
    <p:extLst>
      <p:ext uri="{BB962C8B-B14F-4D97-AF65-F5344CB8AC3E}">
        <p14:creationId xmlns:p14="http://schemas.microsoft.com/office/powerpoint/2010/main" val="1805460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6300-0B24-4BFB-986D-A2A178324D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C5722C-EFF5-4C2F-80B1-A9DF51D3A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20EE99-EF6F-4550-87BE-B4151842F2B9}"/>
              </a:ext>
            </a:extLst>
          </p:cNvPr>
          <p:cNvSpPr>
            <a:spLocks noGrp="1"/>
          </p:cNvSpPr>
          <p:nvPr>
            <p:ph type="dt" sz="half" idx="10"/>
          </p:nvPr>
        </p:nvSpPr>
        <p:spPr/>
        <p:txBody>
          <a:bodyPr/>
          <a:lstStyle/>
          <a:p>
            <a:fld id="{A1C63E95-1A36-4745-9726-4248BCD4051F}" type="datetime1">
              <a:rPr lang="en-GB" smtClean="0"/>
              <a:t>06/09/2025</a:t>
            </a:fld>
            <a:endParaRPr lang="en-GB"/>
          </a:p>
        </p:txBody>
      </p:sp>
      <p:sp>
        <p:nvSpPr>
          <p:cNvPr id="5" name="Footer Placeholder 4">
            <a:extLst>
              <a:ext uri="{FF2B5EF4-FFF2-40B4-BE49-F238E27FC236}">
                <a16:creationId xmlns:a16="http://schemas.microsoft.com/office/drawing/2014/main" id="{6308EB46-FC23-4668-B10F-F95E3287AB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954B29-1461-46A3-81AC-2995BEFCF3FB}"/>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3582960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3BB1-7553-4FAE-891F-CE1AF2B61F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697E92-1BD0-49AF-9025-02999D8E57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BF78CA-B643-48D9-ADAE-54246E5730F3}"/>
              </a:ext>
            </a:extLst>
          </p:cNvPr>
          <p:cNvSpPr>
            <a:spLocks noGrp="1"/>
          </p:cNvSpPr>
          <p:nvPr>
            <p:ph type="dt" sz="half" idx="10"/>
          </p:nvPr>
        </p:nvSpPr>
        <p:spPr/>
        <p:txBody>
          <a:bodyPr/>
          <a:lstStyle/>
          <a:p>
            <a:fld id="{3EC366A0-FB4C-4ACB-A08E-97476F293F9E}" type="datetime1">
              <a:rPr lang="en-GB" smtClean="0"/>
              <a:t>06/09/2025</a:t>
            </a:fld>
            <a:endParaRPr lang="en-GB"/>
          </a:p>
        </p:txBody>
      </p:sp>
      <p:sp>
        <p:nvSpPr>
          <p:cNvPr id="5" name="Footer Placeholder 4">
            <a:extLst>
              <a:ext uri="{FF2B5EF4-FFF2-40B4-BE49-F238E27FC236}">
                <a16:creationId xmlns:a16="http://schemas.microsoft.com/office/drawing/2014/main" id="{4D05FB2D-E30F-40B1-BBD0-641CB86BD7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81B7CA-DB8C-4447-AFFE-5DFBEB9EC507}"/>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389483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0D3C1-0588-4D7F-A13B-D93AF4A6ED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73AF87-5FB5-45AC-A0AF-AD78C3A198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99AAD2-4A5B-4FAD-853A-3AC4CAA83C94}"/>
              </a:ext>
            </a:extLst>
          </p:cNvPr>
          <p:cNvSpPr>
            <a:spLocks noGrp="1"/>
          </p:cNvSpPr>
          <p:nvPr>
            <p:ph type="dt" sz="half" idx="10"/>
          </p:nvPr>
        </p:nvSpPr>
        <p:spPr/>
        <p:txBody>
          <a:bodyPr/>
          <a:lstStyle/>
          <a:p>
            <a:fld id="{EBCB4524-CC59-4EC4-B3B4-C0F7FB5C4E05}" type="datetime1">
              <a:rPr lang="en-GB" smtClean="0"/>
              <a:t>06/09/2025</a:t>
            </a:fld>
            <a:endParaRPr lang="en-GB"/>
          </a:p>
        </p:txBody>
      </p:sp>
      <p:sp>
        <p:nvSpPr>
          <p:cNvPr id="5" name="Footer Placeholder 4">
            <a:extLst>
              <a:ext uri="{FF2B5EF4-FFF2-40B4-BE49-F238E27FC236}">
                <a16:creationId xmlns:a16="http://schemas.microsoft.com/office/drawing/2014/main" id="{9760739F-0638-40B0-BCD7-97EBA63F6E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B2B7B2-0970-436E-BAAB-7F517EB2235B}"/>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142204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43C053BA-E384-4ACD-A0A9-5809EDB468A1}"/>
              </a:ext>
            </a:extLst>
          </p:cNvPr>
          <p:cNvSpPr>
            <a:spLocks noGrp="1"/>
          </p:cNvSpPr>
          <p:nvPr>
            <p:ph type="dt" sz="half" idx="10"/>
          </p:nvPr>
        </p:nvSpPr>
        <p:spPr/>
        <p:txBody>
          <a:bodyPr/>
          <a:lstStyle>
            <a:lvl1pPr>
              <a:defRPr/>
            </a:lvl1pPr>
          </a:lstStyle>
          <a:p>
            <a:pPr>
              <a:defRPr/>
            </a:pPr>
            <a:fld id="{85476483-0F53-4CD7-A478-9B6A550725D1}" type="datetime1">
              <a:rPr lang="en-GB" smtClean="0"/>
              <a:t>06/09/2025</a:t>
            </a:fld>
            <a:endParaRPr lang="en-GB"/>
          </a:p>
        </p:txBody>
      </p:sp>
      <p:sp>
        <p:nvSpPr>
          <p:cNvPr id="4" name="Footer Placeholder 4">
            <a:extLst>
              <a:ext uri="{FF2B5EF4-FFF2-40B4-BE49-F238E27FC236}">
                <a16:creationId xmlns:a16="http://schemas.microsoft.com/office/drawing/2014/main" id="{44B3CC88-0F8A-470C-B280-0C133B45CA0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61207B76-7093-4C0C-B0AF-AB53C9381374}"/>
              </a:ext>
            </a:extLst>
          </p:cNvPr>
          <p:cNvSpPr>
            <a:spLocks noGrp="1"/>
          </p:cNvSpPr>
          <p:nvPr>
            <p:ph type="sldNum" sz="quarter" idx="12"/>
          </p:nvPr>
        </p:nvSpPr>
        <p:spPr/>
        <p:txBody>
          <a:bodyPr/>
          <a:lstStyle>
            <a:lvl1pPr>
              <a:defRPr/>
            </a:lvl1pPr>
          </a:lstStyle>
          <a:p>
            <a:pPr>
              <a:defRPr/>
            </a:pPr>
            <a:fld id="{24F24672-EF12-45E7-A60F-7B32BBEC22D2}" type="slidenum">
              <a:rPr lang="en-GB"/>
              <a:pPr>
                <a:defRPr/>
              </a:pPr>
              <a:t>‹#›</a:t>
            </a:fld>
            <a:endParaRPr lang="en-GB"/>
          </a:p>
        </p:txBody>
      </p:sp>
    </p:spTree>
    <p:extLst>
      <p:ext uri="{BB962C8B-B14F-4D97-AF65-F5344CB8AC3E}">
        <p14:creationId xmlns:p14="http://schemas.microsoft.com/office/powerpoint/2010/main" val="32987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BC7BEA-5F2C-4886-BDFB-2A32DA805D1E}"/>
              </a:ext>
            </a:extLst>
          </p:cNvPr>
          <p:cNvSpPr txBox="1">
            <a:spLocks noGrp="1"/>
          </p:cNvSpPr>
          <p:nvPr>
            <p:ph type="dt" sz="half" idx="10"/>
          </p:nvPr>
        </p:nvSpPr>
        <p:spPr/>
        <p:txBody>
          <a:bodyPr/>
          <a:lstStyle>
            <a:lvl1pPr>
              <a:defRPr/>
            </a:lvl1pPr>
          </a:lstStyle>
          <a:p>
            <a:pPr>
              <a:defRPr/>
            </a:pPr>
            <a:fld id="{F292800B-74FC-4930-97DF-9489C496FF10}" type="datetime1">
              <a:rPr lang="en-GB" smtClean="0"/>
              <a:t>06/09/2025</a:t>
            </a:fld>
            <a:endParaRPr lang="en-GB"/>
          </a:p>
        </p:txBody>
      </p:sp>
      <p:sp>
        <p:nvSpPr>
          <p:cNvPr id="3" name="Footer Placeholder 2">
            <a:extLst>
              <a:ext uri="{FF2B5EF4-FFF2-40B4-BE49-F238E27FC236}">
                <a16:creationId xmlns:a16="http://schemas.microsoft.com/office/drawing/2014/main" id="{A5EDDA0A-0E78-45D6-B26C-431A4097B237}"/>
              </a:ext>
            </a:extLst>
          </p:cNvPr>
          <p:cNvSpPr txBox="1">
            <a:spLocks noGrp="1"/>
          </p:cNvSpPr>
          <p:nvPr>
            <p:ph type="ftr" sz="quarter" idx="11"/>
          </p:nvPr>
        </p:nvSpPr>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4C5A788B-A787-4316-B6B3-0A1DA49DF0D8}"/>
              </a:ext>
            </a:extLst>
          </p:cNvPr>
          <p:cNvSpPr txBox="1">
            <a:spLocks noGrp="1"/>
          </p:cNvSpPr>
          <p:nvPr>
            <p:ph type="sldNum" sz="quarter" idx="12"/>
          </p:nvPr>
        </p:nvSpPr>
        <p:spPr/>
        <p:txBody>
          <a:bodyPr/>
          <a:lstStyle>
            <a:lvl1pPr>
              <a:defRPr/>
            </a:lvl1pPr>
          </a:lstStyle>
          <a:p>
            <a:pPr>
              <a:defRPr/>
            </a:pPr>
            <a:fld id="{686B38BE-B387-4728-A75E-58716F816513}" type="slidenum">
              <a:rPr lang="en-GB"/>
              <a:pPr>
                <a:defRPr/>
              </a:pPr>
              <a:t>‹#›</a:t>
            </a:fld>
            <a:endParaRPr lang="en-GB"/>
          </a:p>
        </p:txBody>
      </p:sp>
    </p:spTree>
    <p:extLst>
      <p:ext uri="{BB962C8B-B14F-4D97-AF65-F5344CB8AC3E}">
        <p14:creationId xmlns:p14="http://schemas.microsoft.com/office/powerpoint/2010/main" val="2212358532"/>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4">
            <a:extLst>
              <a:ext uri="{FF2B5EF4-FFF2-40B4-BE49-F238E27FC236}">
                <a16:creationId xmlns:a16="http://schemas.microsoft.com/office/drawing/2014/main" id="{1A73D498-0316-4DC5-B82F-44BBE9203D22}"/>
              </a:ext>
            </a:extLst>
          </p:cNvPr>
          <p:cNvSpPr>
            <a:spLocks noGrp="1" noChangeArrowheads="1"/>
          </p:cNvSpPr>
          <p:nvPr>
            <p:ph type="dt" sz="half" idx="10"/>
          </p:nvPr>
        </p:nvSpPr>
        <p:spPr/>
        <p:txBody>
          <a:bodyPr/>
          <a:lstStyle>
            <a:lvl1pPr>
              <a:defRPr/>
            </a:lvl1pPr>
          </a:lstStyle>
          <a:p>
            <a:pPr>
              <a:defRPr/>
            </a:pPr>
            <a:fld id="{06BE8AD0-D2ED-4B55-81E5-640684B6CE54}" type="datetime1">
              <a:rPr lang="en-GB" smtClean="0"/>
              <a:t>06/09/2025</a:t>
            </a:fld>
            <a:endParaRPr lang="fr-FR"/>
          </a:p>
        </p:txBody>
      </p:sp>
      <p:sp>
        <p:nvSpPr>
          <p:cNvPr id="5" name="Rectangle 5">
            <a:extLst>
              <a:ext uri="{FF2B5EF4-FFF2-40B4-BE49-F238E27FC236}">
                <a16:creationId xmlns:a16="http://schemas.microsoft.com/office/drawing/2014/main" id="{A4347C00-D4A9-43A2-9954-B5FAC910CCB2}"/>
              </a:ext>
            </a:extLst>
          </p:cNvPr>
          <p:cNvSpPr>
            <a:spLocks noGrp="1" noChangeArrowheads="1"/>
          </p:cNvSpPr>
          <p:nvPr>
            <p:ph type="ftr" sz="quarter" idx="11"/>
          </p:nvPr>
        </p:nvSpPr>
        <p:spPr/>
        <p:txBody>
          <a:bodyPr/>
          <a:lstStyle>
            <a:lvl1pPr>
              <a:defRPr/>
            </a:lvl1pPr>
          </a:lstStyle>
          <a:p>
            <a:pPr>
              <a:defRPr/>
            </a:pPr>
            <a:endParaRPr lang="fr-FR" i="1">
              <a:solidFill>
                <a:srgbClr val="006666"/>
              </a:solidFill>
            </a:endParaRPr>
          </a:p>
        </p:txBody>
      </p:sp>
      <p:sp>
        <p:nvSpPr>
          <p:cNvPr id="6" name="Rectangle 6">
            <a:extLst>
              <a:ext uri="{FF2B5EF4-FFF2-40B4-BE49-F238E27FC236}">
                <a16:creationId xmlns:a16="http://schemas.microsoft.com/office/drawing/2014/main" id="{F3924388-0E8A-4FD8-A46C-C55A5D4F9E3C}"/>
              </a:ext>
            </a:extLst>
          </p:cNvPr>
          <p:cNvSpPr>
            <a:spLocks noGrp="1" noChangeArrowheads="1"/>
          </p:cNvSpPr>
          <p:nvPr>
            <p:ph type="sldNum" sz="quarter" idx="12"/>
          </p:nvPr>
        </p:nvSpPr>
        <p:spPr/>
        <p:txBody>
          <a:bodyPr/>
          <a:lstStyle>
            <a:lvl1pPr>
              <a:defRPr/>
            </a:lvl1pPr>
          </a:lstStyle>
          <a:p>
            <a:pPr>
              <a:defRPr/>
            </a:pPr>
            <a:fld id="{D38AAD63-068F-4B5C-8E09-63446642F7FB}"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1322902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a:extLst>
              <a:ext uri="{FF2B5EF4-FFF2-40B4-BE49-F238E27FC236}">
                <a16:creationId xmlns:a16="http://schemas.microsoft.com/office/drawing/2014/main" id="{02871E6B-A326-41AB-8DBD-E732A71D806B}"/>
              </a:ext>
            </a:extLst>
          </p:cNvPr>
          <p:cNvSpPr>
            <a:spLocks noGrp="1" noChangeArrowheads="1"/>
          </p:cNvSpPr>
          <p:nvPr>
            <p:ph type="dt" sz="half" idx="10"/>
          </p:nvPr>
        </p:nvSpPr>
        <p:spPr>
          <a:ln/>
        </p:spPr>
        <p:txBody>
          <a:bodyPr/>
          <a:lstStyle>
            <a:lvl1pPr>
              <a:defRPr/>
            </a:lvl1pPr>
          </a:lstStyle>
          <a:p>
            <a:pPr>
              <a:defRPr/>
            </a:pPr>
            <a:fld id="{1840B9D5-8165-46EB-BF47-2E04F2827982}" type="datetime1">
              <a:rPr lang="en-GB" altLang="en-US" smtClean="0"/>
              <a:t>06/09/2025</a:t>
            </a:fld>
            <a:endParaRPr lang="en-GB" altLang="en-US"/>
          </a:p>
        </p:txBody>
      </p:sp>
      <p:sp>
        <p:nvSpPr>
          <p:cNvPr id="5" name="Rectangle 5">
            <a:extLst>
              <a:ext uri="{FF2B5EF4-FFF2-40B4-BE49-F238E27FC236}">
                <a16:creationId xmlns:a16="http://schemas.microsoft.com/office/drawing/2014/main" id="{2E8BEB7E-48FD-4E4C-A084-4A75D250BF33}"/>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E29992E1-4F3B-4AF4-BF2B-5EB3CF53D330}"/>
              </a:ext>
            </a:extLst>
          </p:cNvPr>
          <p:cNvSpPr>
            <a:spLocks noGrp="1" noChangeArrowheads="1"/>
          </p:cNvSpPr>
          <p:nvPr>
            <p:ph type="sldNum" sz="quarter" idx="12"/>
          </p:nvPr>
        </p:nvSpPr>
        <p:spPr>
          <a:ln/>
        </p:spPr>
        <p:txBody>
          <a:bodyPr/>
          <a:lstStyle>
            <a:lvl1pPr>
              <a:defRPr/>
            </a:lvl1pPr>
          </a:lstStyle>
          <a:p>
            <a:pPr>
              <a:defRPr/>
            </a:pPr>
            <a:fld id="{85B3E930-DBB2-40CE-85CB-06095A26F1E4}" type="slidenum">
              <a:rPr lang="en-GB" altLang="en-US"/>
              <a:pPr>
                <a:defRPr/>
              </a:pPr>
              <a:t>‹#›</a:t>
            </a:fld>
            <a:endParaRPr lang="en-GB" altLang="en-US"/>
          </a:p>
        </p:txBody>
      </p:sp>
    </p:spTree>
    <p:extLst>
      <p:ext uri="{BB962C8B-B14F-4D97-AF65-F5344CB8AC3E}">
        <p14:creationId xmlns:p14="http://schemas.microsoft.com/office/powerpoint/2010/main" val="405643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4788BC-1809-4909-850C-6D8D0ADBEB09}"/>
              </a:ext>
            </a:extLst>
          </p:cNvPr>
          <p:cNvSpPr>
            <a:spLocks noGrp="1" noChangeArrowheads="1"/>
          </p:cNvSpPr>
          <p:nvPr>
            <p:ph type="dt" sz="half" idx="10"/>
          </p:nvPr>
        </p:nvSpPr>
        <p:spPr>
          <a:ln/>
        </p:spPr>
        <p:txBody>
          <a:bodyPr/>
          <a:lstStyle>
            <a:lvl1pPr>
              <a:defRPr/>
            </a:lvl1pPr>
          </a:lstStyle>
          <a:p>
            <a:pPr>
              <a:defRPr/>
            </a:pPr>
            <a:fld id="{1E9D603B-F27E-41FD-B2C4-52BEDAEDDF0F}" type="datetime1">
              <a:rPr lang="en-GB" altLang="en-US" smtClean="0"/>
              <a:t>06/09/2025</a:t>
            </a:fld>
            <a:endParaRPr lang="en-GB" altLang="en-US"/>
          </a:p>
        </p:txBody>
      </p:sp>
      <p:sp>
        <p:nvSpPr>
          <p:cNvPr id="5" name="Rectangle 5">
            <a:extLst>
              <a:ext uri="{FF2B5EF4-FFF2-40B4-BE49-F238E27FC236}">
                <a16:creationId xmlns:a16="http://schemas.microsoft.com/office/drawing/2014/main" id="{2E16C07D-8654-4DA1-83E8-F8B7302392FD}"/>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D10C4BCC-6D91-4E5B-97FA-BC15603011A0}"/>
              </a:ext>
            </a:extLst>
          </p:cNvPr>
          <p:cNvSpPr>
            <a:spLocks noGrp="1" noChangeArrowheads="1"/>
          </p:cNvSpPr>
          <p:nvPr>
            <p:ph type="sldNum" sz="quarter" idx="12"/>
          </p:nvPr>
        </p:nvSpPr>
        <p:spPr>
          <a:ln/>
        </p:spPr>
        <p:txBody>
          <a:bodyPr/>
          <a:lstStyle>
            <a:lvl1pPr>
              <a:defRPr/>
            </a:lvl1pPr>
          </a:lstStyle>
          <a:p>
            <a:pPr>
              <a:defRPr/>
            </a:pPr>
            <a:fld id="{6B66C3CC-4EEE-4C9B-A1BB-D3CA913C9AEB}" type="slidenum">
              <a:rPr lang="en-GB" altLang="en-US"/>
              <a:pPr>
                <a:defRPr/>
              </a:pPr>
              <a:t>‹#›</a:t>
            </a:fld>
            <a:endParaRPr lang="en-GB" altLang="en-US"/>
          </a:p>
        </p:txBody>
      </p:sp>
    </p:spTree>
    <p:extLst>
      <p:ext uri="{BB962C8B-B14F-4D97-AF65-F5344CB8AC3E}">
        <p14:creationId xmlns:p14="http://schemas.microsoft.com/office/powerpoint/2010/main" val="185592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E4A003A1-63BB-468B-9499-9A48B059252A}"/>
              </a:ext>
            </a:extLst>
          </p:cNvPr>
          <p:cNvSpPr>
            <a:spLocks noGrp="1" noChangeArrowheads="1"/>
          </p:cNvSpPr>
          <p:nvPr>
            <p:ph type="dt" sz="half" idx="10"/>
          </p:nvPr>
        </p:nvSpPr>
        <p:spPr>
          <a:ln/>
        </p:spPr>
        <p:txBody>
          <a:bodyPr/>
          <a:lstStyle>
            <a:lvl1pPr>
              <a:defRPr/>
            </a:lvl1pPr>
          </a:lstStyle>
          <a:p>
            <a:pPr>
              <a:defRPr/>
            </a:pPr>
            <a:fld id="{B5D20CF0-5134-44F4-9597-6E9D1618E05E}" type="datetime1">
              <a:rPr lang="en-GB" altLang="en-US" smtClean="0"/>
              <a:t>06/09/2025</a:t>
            </a:fld>
            <a:endParaRPr lang="en-GB" altLang="en-US"/>
          </a:p>
        </p:txBody>
      </p:sp>
      <p:sp>
        <p:nvSpPr>
          <p:cNvPr id="5" name="Rectangle 5">
            <a:extLst>
              <a:ext uri="{FF2B5EF4-FFF2-40B4-BE49-F238E27FC236}">
                <a16:creationId xmlns:a16="http://schemas.microsoft.com/office/drawing/2014/main" id="{74F50BFA-2F23-4F89-B25C-87A1210CDCBB}"/>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8E944FBE-7D2A-464E-A76A-79089D690ECA}"/>
              </a:ext>
            </a:extLst>
          </p:cNvPr>
          <p:cNvSpPr>
            <a:spLocks noGrp="1" noChangeArrowheads="1"/>
          </p:cNvSpPr>
          <p:nvPr>
            <p:ph type="sldNum" sz="quarter" idx="12"/>
          </p:nvPr>
        </p:nvSpPr>
        <p:spPr>
          <a:ln/>
        </p:spPr>
        <p:txBody>
          <a:bodyPr/>
          <a:lstStyle>
            <a:lvl1pPr>
              <a:defRPr/>
            </a:lvl1pPr>
          </a:lstStyle>
          <a:p>
            <a:pPr>
              <a:defRPr/>
            </a:pPr>
            <a:fld id="{2ADCBF51-35D7-4004-A725-C865E2F0BA13}" type="slidenum">
              <a:rPr lang="en-GB" altLang="en-US"/>
              <a:pPr>
                <a:defRPr/>
              </a:pPr>
              <a:t>‹#›</a:t>
            </a:fld>
            <a:endParaRPr lang="en-GB" altLang="en-US"/>
          </a:p>
        </p:txBody>
      </p:sp>
    </p:spTree>
    <p:extLst>
      <p:ext uri="{BB962C8B-B14F-4D97-AF65-F5344CB8AC3E}">
        <p14:creationId xmlns:p14="http://schemas.microsoft.com/office/powerpoint/2010/main" val="373206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B7EB12F0-4EFF-4562-BD2F-0EC1A7639734}"/>
              </a:ext>
            </a:extLst>
          </p:cNvPr>
          <p:cNvSpPr>
            <a:spLocks noGrp="1" noChangeArrowheads="1"/>
          </p:cNvSpPr>
          <p:nvPr>
            <p:ph type="dt" sz="half" idx="10"/>
          </p:nvPr>
        </p:nvSpPr>
        <p:spPr>
          <a:ln/>
        </p:spPr>
        <p:txBody>
          <a:bodyPr/>
          <a:lstStyle>
            <a:lvl1pPr>
              <a:defRPr/>
            </a:lvl1pPr>
          </a:lstStyle>
          <a:p>
            <a:pPr>
              <a:defRPr/>
            </a:pPr>
            <a:fld id="{3724C182-6191-42F4-8A58-7B927FED7FD2}" type="datetime1">
              <a:rPr lang="en-GB" altLang="en-US" smtClean="0"/>
              <a:t>06/09/2025</a:t>
            </a:fld>
            <a:endParaRPr lang="en-GB" altLang="en-US"/>
          </a:p>
        </p:txBody>
      </p:sp>
      <p:sp>
        <p:nvSpPr>
          <p:cNvPr id="6" name="Rectangle 5">
            <a:extLst>
              <a:ext uri="{FF2B5EF4-FFF2-40B4-BE49-F238E27FC236}">
                <a16:creationId xmlns:a16="http://schemas.microsoft.com/office/drawing/2014/main" id="{2DDD6E7E-4DFB-4F54-8F3C-210C05716A3A}"/>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0C039F71-86E9-40CC-9DA7-94FF6709033C}"/>
              </a:ext>
            </a:extLst>
          </p:cNvPr>
          <p:cNvSpPr>
            <a:spLocks noGrp="1" noChangeArrowheads="1"/>
          </p:cNvSpPr>
          <p:nvPr>
            <p:ph type="sldNum" sz="quarter" idx="12"/>
          </p:nvPr>
        </p:nvSpPr>
        <p:spPr>
          <a:ln/>
        </p:spPr>
        <p:txBody>
          <a:bodyPr/>
          <a:lstStyle>
            <a:lvl1pPr>
              <a:defRPr/>
            </a:lvl1pPr>
          </a:lstStyle>
          <a:p>
            <a:pPr>
              <a:defRPr/>
            </a:pPr>
            <a:fld id="{BDE6CEE4-C06A-4A98-9BA8-D9496A799C6E}" type="slidenum">
              <a:rPr lang="en-GB" altLang="en-US"/>
              <a:pPr>
                <a:defRPr/>
              </a:pPr>
              <a:t>‹#›</a:t>
            </a:fld>
            <a:endParaRPr lang="en-GB" altLang="en-US"/>
          </a:p>
        </p:txBody>
      </p:sp>
    </p:spTree>
    <p:extLst>
      <p:ext uri="{BB962C8B-B14F-4D97-AF65-F5344CB8AC3E}">
        <p14:creationId xmlns:p14="http://schemas.microsoft.com/office/powerpoint/2010/main" val="4089100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DFEB9394-DABA-4AE1-9163-7F610AABCC42}"/>
              </a:ext>
            </a:extLst>
          </p:cNvPr>
          <p:cNvSpPr>
            <a:spLocks noGrp="1" noChangeArrowheads="1"/>
          </p:cNvSpPr>
          <p:nvPr>
            <p:ph type="dt" sz="half" idx="10"/>
          </p:nvPr>
        </p:nvSpPr>
        <p:spPr>
          <a:ln/>
        </p:spPr>
        <p:txBody>
          <a:bodyPr/>
          <a:lstStyle>
            <a:lvl1pPr>
              <a:defRPr/>
            </a:lvl1pPr>
          </a:lstStyle>
          <a:p>
            <a:pPr>
              <a:defRPr/>
            </a:pPr>
            <a:fld id="{56C2420B-9877-4C58-B1D2-09022B26304B}" type="datetime1">
              <a:rPr lang="en-GB" altLang="en-US" smtClean="0"/>
              <a:t>06/09/2025</a:t>
            </a:fld>
            <a:endParaRPr lang="en-GB" altLang="en-US"/>
          </a:p>
        </p:txBody>
      </p:sp>
      <p:sp>
        <p:nvSpPr>
          <p:cNvPr id="8" name="Rectangle 5">
            <a:extLst>
              <a:ext uri="{FF2B5EF4-FFF2-40B4-BE49-F238E27FC236}">
                <a16:creationId xmlns:a16="http://schemas.microsoft.com/office/drawing/2014/main" id="{DAC96980-DF74-4D44-8F4F-6D9FEFB8D19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a:extLst>
              <a:ext uri="{FF2B5EF4-FFF2-40B4-BE49-F238E27FC236}">
                <a16:creationId xmlns:a16="http://schemas.microsoft.com/office/drawing/2014/main" id="{4FC1C997-FBF8-4A7E-AAE2-BB4FA2B62B42}"/>
              </a:ext>
            </a:extLst>
          </p:cNvPr>
          <p:cNvSpPr>
            <a:spLocks noGrp="1" noChangeArrowheads="1"/>
          </p:cNvSpPr>
          <p:nvPr>
            <p:ph type="sldNum" sz="quarter" idx="12"/>
          </p:nvPr>
        </p:nvSpPr>
        <p:spPr>
          <a:ln/>
        </p:spPr>
        <p:txBody>
          <a:bodyPr/>
          <a:lstStyle>
            <a:lvl1pPr>
              <a:defRPr/>
            </a:lvl1pPr>
          </a:lstStyle>
          <a:p>
            <a:pPr>
              <a:defRPr/>
            </a:pPr>
            <a:fld id="{897B0B91-5C1D-4D03-9CC2-38F338EA8328}" type="slidenum">
              <a:rPr lang="en-GB" altLang="en-US"/>
              <a:pPr>
                <a:defRPr/>
              </a:pPr>
              <a:t>‹#›</a:t>
            </a:fld>
            <a:endParaRPr lang="en-GB" altLang="en-US"/>
          </a:p>
        </p:txBody>
      </p:sp>
    </p:spTree>
    <p:extLst>
      <p:ext uri="{BB962C8B-B14F-4D97-AF65-F5344CB8AC3E}">
        <p14:creationId xmlns:p14="http://schemas.microsoft.com/office/powerpoint/2010/main" val="216574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D74D0-8E1A-4B67-9B98-E629983545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D3121D-D2FA-45F3-AA42-D7444BE452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A6FB0D-F8C2-4383-B6A7-6709A231B213}"/>
              </a:ext>
            </a:extLst>
          </p:cNvPr>
          <p:cNvSpPr>
            <a:spLocks noGrp="1"/>
          </p:cNvSpPr>
          <p:nvPr>
            <p:ph type="dt" sz="half" idx="10"/>
          </p:nvPr>
        </p:nvSpPr>
        <p:spPr/>
        <p:txBody>
          <a:bodyPr/>
          <a:lstStyle/>
          <a:p>
            <a:fld id="{D6A694E1-B449-4F76-B57B-03997BFFB394}" type="datetime1">
              <a:rPr lang="en-GB" smtClean="0"/>
              <a:t>06/09/2025</a:t>
            </a:fld>
            <a:endParaRPr lang="en-GB"/>
          </a:p>
        </p:txBody>
      </p:sp>
      <p:sp>
        <p:nvSpPr>
          <p:cNvPr id="5" name="Footer Placeholder 4">
            <a:extLst>
              <a:ext uri="{FF2B5EF4-FFF2-40B4-BE49-F238E27FC236}">
                <a16:creationId xmlns:a16="http://schemas.microsoft.com/office/drawing/2014/main" id="{26F360DB-F06A-4CAA-9AB2-4321F34853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012B10-9C13-4742-99E0-8353A0C61F6C}"/>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3150844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393024E1-5A89-44B4-A503-EC2F9064B21B}"/>
              </a:ext>
            </a:extLst>
          </p:cNvPr>
          <p:cNvSpPr>
            <a:spLocks noGrp="1" noChangeArrowheads="1"/>
          </p:cNvSpPr>
          <p:nvPr>
            <p:ph type="dt" sz="half" idx="10"/>
          </p:nvPr>
        </p:nvSpPr>
        <p:spPr>
          <a:ln/>
        </p:spPr>
        <p:txBody>
          <a:bodyPr/>
          <a:lstStyle>
            <a:lvl1pPr>
              <a:defRPr/>
            </a:lvl1pPr>
          </a:lstStyle>
          <a:p>
            <a:pPr>
              <a:defRPr/>
            </a:pPr>
            <a:fld id="{CEBAF3E3-5E3F-4890-B9FA-DEFE8F69FD93}" type="datetime1">
              <a:rPr lang="en-GB" altLang="en-US" smtClean="0"/>
              <a:t>06/09/2025</a:t>
            </a:fld>
            <a:endParaRPr lang="en-GB" altLang="en-US"/>
          </a:p>
        </p:txBody>
      </p:sp>
      <p:sp>
        <p:nvSpPr>
          <p:cNvPr id="4" name="Rectangle 5">
            <a:extLst>
              <a:ext uri="{FF2B5EF4-FFF2-40B4-BE49-F238E27FC236}">
                <a16:creationId xmlns:a16="http://schemas.microsoft.com/office/drawing/2014/main" id="{79FF4EA3-55FB-4D06-B790-DF3C1BFA953D}"/>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AF6C46FF-3326-45AF-9A03-7D4659C76847}"/>
              </a:ext>
            </a:extLst>
          </p:cNvPr>
          <p:cNvSpPr>
            <a:spLocks noGrp="1" noChangeArrowheads="1"/>
          </p:cNvSpPr>
          <p:nvPr>
            <p:ph type="sldNum" sz="quarter" idx="12"/>
          </p:nvPr>
        </p:nvSpPr>
        <p:spPr>
          <a:ln/>
        </p:spPr>
        <p:txBody>
          <a:bodyPr/>
          <a:lstStyle>
            <a:lvl1pPr>
              <a:defRPr/>
            </a:lvl1pPr>
          </a:lstStyle>
          <a:p>
            <a:pPr>
              <a:defRPr/>
            </a:pPr>
            <a:fld id="{80E4CD0C-F3BC-4DC8-A979-93AD1D6BFBF3}" type="slidenum">
              <a:rPr lang="en-GB" altLang="en-US"/>
              <a:pPr>
                <a:defRPr/>
              </a:pPr>
              <a:t>‹#›</a:t>
            </a:fld>
            <a:endParaRPr lang="en-GB" altLang="en-US"/>
          </a:p>
        </p:txBody>
      </p:sp>
    </p:spTree>
    <p:extLst>
      <p:ext uri="{BB962C8B-B14F-4D97-AF65-F5344CB8AC3E}">
        <p14:creationId xmlns:p14="http://schemas.microsoft.com/office/powerpoint/2010/main" val="3670261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29C483-06DF-46A8-A39F-CEDAA5C5498E}"/>
              </a:ext>
            </a:extLst>
          </p:cNvPr>
          <p:cNvSpPr>
            <a:spLocks noGrp="1" noChangeArrowheads="1"/>
          </p:cNvSpPr>
          <p:nvPr>
            <p:ph type="dt" sz="half" idx="10"/>
          </p:nvPr>
        </p:nvSpPr>
        <p:spPr>
          <a:ln/>
        </p:spPr>
        <p:txBody>
          <a:bodyPr/>
          <a:lstStyle>
            <a:lvl1pPr>
              <a:defRPr/>
            </a:lvl1pPr>
          </a:lstStyle>
          <a:p>
            <a:pPr>
              <a:defRPr/>
            </a:pPr>
            <a:fld id="{55055652-0856-4003-A4EC-1A11D1CDCB8E}" type="datetime1">
              <a:rPr lang="en-GB" altLang="en-US" smtClean="0"/>
              <a:t>06/09/2025</a:t>
            </a:fld>
            <a:endParaRPr lang="en-GB" altLang="en-US"/>
          </a:p>
        </p:txBody>
      </p:sp>
      <p:sp>
        <p:nvSpPr>
          <p:cNvPr id="3" name="Rectangle 5">
            <a:extLst>
              <a:ext uri="{FF2B5EF4-FFF2-40B4-BE49-F238E27FC236}">
                <a16:creationId xmlns:a16="http://schemas.microsoft.com/office/drawing/2014/main" id="{50D7991A-213B-4874-8CC1-66C4D4ED62B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5CAC1A57-5D9D-4236-8136-F3F59EB4E833}"/>
              </a:ext>
            </a:extLst>
          </p:cNvPr>
          <p:cNvSpPr>
            <a:spLocks noGrp="1" noChangeArrowheads="1"/>
          </p:cNvSpPr>
          <p:nvPr>
            <p:ph type="sldNum" sz="quarter" idx="12"/>
          </p:nvPr>
        </p:nvSpPr>
        <p:spPr>
          <a:ln/>
        </p:spPr>
        <p:txBody>
          <a:bodyPr/>
          <a:lstStyle>
            <a:lvl1pPr>
              <a:defRPr/>
            </a:lvl1pPr>
          </a:lstStyle>
          <a:p>
            <a:pPr>
              <a:defRPr/>
            </a:pPr>
            <a:fld id="{19D339F7-3436-46E6-BDA1-142D95442FA9}" type="slidenum">
              <a:rPr lang="en-GB" altLang="en-US"/>
              <a:pPr>
                <a:defRPr/>
              </a:pPr>
              <a:t>‹#›</a:t>
            </a:fld>
            <a:endParaRPr lang="en-GB" altLang="en-US"/>
          </a:p>
        </p:txBody>
      </p:sp>
    </p:spTree>
    <p:extLst>
      <p:ext uri="{BB962C8B-B14F-4D97-AF65-F5344CB8AC3E}">
        <p14:creationId xmlns:p14="http://schemas.microsoft.com/office/powerpoint/2010/main" val="2284688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ACB1354-2299-465F-9AC5-EFAF7BFC1A71}"/>
              </a:ext>
            </a:extLst>
          </p:cNvPr>
          <p:cNvSpPr>
            <a:spLocks noGrp="1" noChangeArrowheads="1"/>
          </p:cNvSpPr>
          <p:nvPr>
            <p:ph type="dt" sz="half" idx="10"/>
          </p:nvPr>
        </p:nvSpPr>
        <p:spPr>
          <a:ln/>
        </p:spPr>
        <p:txBody>
          <a:bodyPr/>
          <a:lstStyle>
            <a:lvl1pPr>
              <a:defRPr/>
            </a:lvl1pPr>
          </a:lstStyle>
          <a:p>
            <a:pPr>
              <a:defRPr/>
            </a:pPr>
            <a:fld id="{18E25AEE-A4A1-4A86-B5C6-102C64E4E670}" type="datetime1">
              <a:rPr lang="en-GB" altLang="en-US" smtClean="0"/>
              <a:t>06/09/2025</a:t>
            </a:fld>
            <a:endParaRPr lang="en-GB" altLang="en-US"/>
          </a:p>
        </p:txBody>
      </p:sp>
      <p:sp>
        <p:nvSpPr>
          <p:cNvPr id="6" name="Rectangle 5">
            <a:extLst>
              <a:ext uri="{FF2B5EF4-FFF2-40B4-BE49-F238E27FC236}">
                <a16:creationId xmlns:a16="http://schemas.microsoft.com/office/drawing/2014/main" id="{7706599C-7F84-449A-966C-82A801B8A3A3}"/>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7F9801C3-7C5C-41B4-ADA3-E5CD05D752D4}"/>
              </a:ext>
            </a:extLst>
          </p:cNvPr>
          <p:cNvSpPr>
            <a:spLocks noGrp="1" noChangeArrowheads="1"/>
          </p:cNvSpPr>
          <p:nvPr>
            <p:ph type="sldNum" sz="quarter" idx="12"/>
          </p:nvPr>
        </p:nvSpPr>
        <p:spPr>
          <a:ln/>
        </p:spPr>
        <p:txBody>
          <a:bodyPr/>
          <a:lstStyle>
            <a:lvl1pPr>
              <a:defRPr/>
            </a:lvl1pPr>
          </a:lstStyle>
          <a:p>
            <a:pPr>
              <a:defRPr/>
            </a:pPr>
            <a:fld id="{A9A3BE52-3162-4493-859E-70EEA4D61058}" type="slidenum">
              <a:rPr lang="en-GB" altLang="en-US"/>
              <a:pPr>
                <a:defRPr/>
              </a:pPr>
              <a:t>‹#›</a:t>
            </a:fld>
            <a:endParaRPr lang="en-GB" altLang="en-US"/>
          </a:p>
        </p:txBody>
      </p:sp>
    </p:spTree>
    <p:extLst>
      <p:ext uri="{BB962C8B-B14F-4D97-AF65-F5344CB8AC3E}">
        <p14:creationId xmlns:p14="http://schemas.microsoft.com/office/powerpoint/2010/main" val="1715030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306294F-8468-4508-9BED-57DA3750DBAB}"/>
              </a:ext>
            </a:extLst>
          </p:cNvPr>
          <p:cNvSpPr>
            <a:spLocks noGrp="1" noChangeArrowheads="1"/>
          </p:cNvSpPr>
          <p:nvPr>
            <p:ph type="dt" sz="half" idx="10"/>
          </p:nvPr>
        </p:nvSpPr>
        <p:spPr>
          <a:ln/>
        </p:spPr>
        <p:txBody>
          <a:bodyPr/>
          <a:lstStyle>
            <a:lvl1pPr>
              <a:defRPr/>
            </a:lvl1pPr>
          </a:lstStyle>
          <a:p>
            <a:pPr>
              <a:defRPr/>
            </a:pPr>
            <a:fld id="{307FDCF7-7085-44DE-B60C-B00052013582}" type="datetime1">
              <a:rPr lang="en-GB" altLang="en-US" smtClean="0"/>
              <a:t>06/09/2025</a:t>
            </a:fld>
            <a:endParaRPr lang="en-GB" altLang="en-US"/>
          </a:p>
        </p:txBody>
      </p:sp>
      <p:sp>
        <p:nvSpPr>
          <p:cNvPr id="6" name="Rectangle 5">
            <a:extLst>
              <a:ext uri="{FF2B5EF4-FFF2-40B4-BE49-F238E27FC236}">
                <a16:creationId xmlns:a16="http://schemas.microsoft.com/office/drawing/2014/main" id="{919D5883-F5C8-40B2-B76F-DFE53F7CE77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31A0F6B8-8153-4BFD-B46C-5094677EBF76}"/>
              </a:ext>
            </a:extLst>
          </p:cNvPr>
          <p:cNvSpPr>
            <a:spLocks noGrp="1" noChangeArrowheads="1"/>
          </p:cNvSpPr>
          <p:nvPr>
            <p:ph type="sldNum" sz="quarter" idx="12"/>
          </p:nvPr>
        </p:nvSpPr>
        <p:spPr>
          <a:ln/>
        </p:spPr>
        <p:txBody>
          <a:bodyPr/>
          <a:lstStyle>
            <a:lvl1pPr>
              <a:defRPr/>
            </a:lvl1pPr>
          </a:lstStyle>
          <a:p>
            <a:pPr>
              <a:defRPr/>
            </a:pPr>
            <a:fld id="{7C13093A-FEE1-4508-9CF4-CE3058A07A5A}" type="slidenum">
              <a:rPr lang="en-GB" altLang="en-US"/>
              <a:pPr>
                <a:defRPr/>
              </a:pPr>
              <a:t>‹#›</a:t>
            </a:fld>
            <a:endParaRPr lang="en-GB" altLang="en-US"/>
          </a:p>
        </p:txBody>
      </p:sp>
    </p:spTree>
    <p:extLst>
      <p:ext uri="{BB962C8B-B14F-4D97-AF65-F5344CB8AC3E}">
        <p14:creationId xmlns:p14="http://schemas.microsoft.com/office/powerpoint/2010/main" val="1436159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963A0D77-4D67-45F3-B0BC-983E6D948982}"/>
              </a:ext>
            </a:extLst>
          </p:cNvPr>
          <p:cNvSpPr>
            <a:spLocks noGrp="1" noChangeArrowheads="1"/>
          </p:cNvSpPr>
          <p:nvPr>
            <p:ph type="dt" sz="half" idx="10"/>
          </p:nvPr>
        </p:nvSpPr>
        <p:spPr>
          <a:ln/>
        </p:spPr>
        <p:txBody>
          <a:bodyPr/>
          <a:lstStyle>
            <a:lvl1pPr>
              <a:defRPr/>
            </a:lvl1pPr>
          </a:lstStyle>
          <a:p>
            <a:pPr>
              <a:defRPr/>
            </a:pPr>
            <a:fld id="{5896DED8-DE3F-41AC-B239-FB63D3C7A83A}" type="datetime1">
              <a:rPr lang="en-GB" altLang="en-US" smtClean="0"/>
              <a:t>06/09/2025</a:t>
            </a:fld>
            <a:endParaRPr lang="en-GB" altLang="en-US"/>
          </a:p>
        </p:txBody>
      </p:sp>
      <p:sp>
        <p:nvSpPr>
          <p:cNvPr id="5" name="Rectangle 5">
            <a:extLst>
              <a:ext uri="{FF2B5EF4-FFF2-40B4-BE49-F238E27FC236}">
                <a16:creationId xmlns:a16="http://schemas.microsoft.com/office/drawing/2014/main" id="{66D14A68-E49C-470B-A682-8DBCDBDEF4A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4F96EDB8-A64A-484D-AA82-DC0688B398E9}"/>
              </a:ext>
            </a:extLst>
          </p:cNvPr>
          <p:cNvSpPr>
            <a:spLocks noGrp="1" noChangeArrowheads="1"/>
          </p:cNvSpPr>
          <p:nvPr>
            <p:ph type="sldNum" sz="quarter" idx="12"/>
          </p:nvPr>
        </p:nvSpPr>
        <p:spPr>
          <a:ln/>
        </p:spPr>
        <p:txBody>
          <a:bodyPr/>
          <a:lstStyle>
            <a:lvl1pPr>
              <a:defRPr/>
            </a:lvl1pPr>
          </a:lstStyle>
          <a:p>
            <a:pPr>
              <a:defRPr/>
            </a:pPr>
            <a:fld id="{F38762F8-0E54-484F-AE56-CDBA9692EE46}" type="slidenum">
              <a:rPr lang="en-GB" altLang="en-US"/>
              <a:pPr>
                <a:defRPr/>
              </a:pPr>
              <a:t>‹#›</a:t>
            </a:fld>
            <a:endParaRPr lang="en-GB" altLang="en-US"/>
          </a:p>
        </p:txBody>
      </p:sp>
    </p:spTree>
    <p:extLst>
      <p:ext uri="{BB962C8B-B14F-4D97-AF65-F5344CB8AC3E}">
        <p14:creationId xmlns:p14="http://schemas.microsoft.com/office/powerpoint/2010/main" val="1431536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C03C98C-BDC6-4CD8-A498-B23B945EF211}"/>
              </a:ext>
            </a:extLst>
          </p:cNvPr>
          <p:cNvSpPr>
            <a:spLocks noGrp="1" noChangeArrowheads="1"/>
          </p:cNvSpPr>
          <p:nvPr>
            <p:ph type="dt" sz="half" idx="10"/>
          </p:nvPr>
        </p:nvSpPr>
        <p:spPr>
          <a:ln/>
        </p:spPr>
        <p:txBody>
          <a:bodyPr/>
          <a:lstStyle>
            <a:lvl1pPr>
              <a:defRPr/>
            </a:lvl1pPr>
          </a:lstStyle>
          <a:p>
            <a:pPr>
              <a:defRPr/>
            </a:pPr>
            <a:fld id="{69763393-268B-45E3-AFD8-AA3EAD5F0D98}" type="datetime1">
              <a:rPr lang="en-GB" altLang="en-US" smtClean="0"/>
              <a:t>06/09/2025</a:t>
            </a:fld>
            <a:endParaRPr lang="en-GB" altLang="en-US"/>
          </a:p>
        </p:txBody>
      </p:sp>
      <p:sp>
        <p:nvSpPr>
          <p:cNvPr id="5" name="Rectangle 5">
            <a:extLst>
              <a:ext uri="{FF2B5EF4-FFF2-40B4-BE49-F238E27FC236}">
                <a16:creationId xmlns:a16="http://schemas.microsoft.com/office/drawing/2014/main" id="{82B4A9AA-ECE4-48AE-A213-EC236B613CA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64C9FDC-EA13-430E-8C83-4631403A7CFF}"/>
              </a:ext>
            </a:extLst>
          </p:cNvPr>
          <p:cNvSpPr>
            <a:spLocks noGrp="1" noChangeArrowheads="1"/>
          </p:cNvSpPr>
          <p:nvPr>
            <p:ph type="sldNum" sz="quarter" idx="12"/>
          </p:nvPr>
        </p:nvSpPr>
        <p:spPr>
          <a:ln/>
        </p:spPr>
        <p:txBody>
          <a:bodyPr/>
          <a:lstStyle>
            <a:lvl1pPr>
              <a:defRPr/>
            </a:lvl1pPr>
          </a:lstStyle>
          <a:p>
            <a:pPr>
              <a:defRPr/>
            </a:pPr>
            <a:fld id="{A1D76760-F3A4-48C0-89E3-2B103780CADA}" type="slidenum">
              <a:rPr lang="en-GB" altLang="en-US"/>
              <a:pPr>
                <a:defRPr/>
              </a:pPr>
              <a:t>‹#›</a:t>
            </a:fld>
            <a:endParaRPr lang="en-GB" altLang="en-US"/>
          </a:p>
        </p:txBody>
      </p:sp>
    </p:spTree>
    <p:extLst>
      <p:ext uri="{BB962C8B-B14F-4D97-AF65-F5344CB8AC3E}">
        <p14:creationId xmlns:p14="http://schemas.microsoft.com/office/powerpoint/2010/main" val="2517015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777F-AFDB-4584-950F-15286B6B3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7CE163-45E3-4732-AFFD-2C9C195513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E8CC05-2CD7-47C1-9B4C-83ACD5483F1F}"/>
              </a:ext>
            </a:extLst>
          </p:cNvPr>
          <p:cNvSpPr>
            <a:spLocks noGrp="1"/>
          </p:cNvSpPr>
          <p:nvPr>
            <p:ph type="dt" sz="half" idx="10"/>
          </p:nvPr>
        </p:nvSpPr>
        <p:spPr/>
        <p:txBody>
          <a:bodyPr/>
          <a:lstStyle>
            <a:lvl1pPr>
              <a:defRPr/>
            </a:lvl1pPr>
          </a:lstStyle>
          <a:p>
            <a:fld id="{8794398B-E704-4F48-8AE9-BBD60813A17D}" type="datetime1">
              <a:rPr lang="en-GB" altLang="en-US" smtClean="0"/>
              <a:t>06/09/2025</a:t>
            </a:fld>
            <a:endParaRPr lang="en-GB" altLang="en-US"/>
          </a:p>
        </p:txBody>
      </p:sp>
      <p:sp>
        <p:nvSpPr>
          <p:cNvPr id="5" name="Footer Placeholder 4">
            <a:extLst>
              <a:ext uri="{FF2B5EF4-FFF2-40B4-BE49-F238E27FC236}">
                <a16:creationId xmlns:a16="http://schemas.microsoft.com/office/drawing/2014/main" id="{E2599216-53E4-49AA-B71F-06F3B2F33FBC}"/>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B5B7CC28-5052-4799-9B30-F31E2F4A8EAF}"/>
              </a:ext>
            </a:extLst>
          </p:cNvPr>
          <p:cNvSpPr>
            <a:spLocks noGrp="1"/>
          </p:cNvSpPr>
          <p:nvPr>
            <p:ph type="sldNum" sz="quarter" idx="12"/>
          </p:nvPr>
        </p:nvSpPr>
        <p:spPr/>
        <p:txBody>
          <a:bodyPr/>
          <a:lstStyle>
            <a:lvl1pPr>
              <a:defRPr/>
            </a:lvl1pPr>
          </a:lstStyle>
          <a:p>
            <a:fld id="{17478B3F-6799-4364-B400-3663408BA5F1}" type="slidenum">
              <a:rPr lang="en-GB" altLang="en-US"/>
              <a:pPr/>
              <a:t>‹#›</a:t>
            </a:fld>
            <a:endParaRPr lang="en-GB" altLang="en-US"/>
          </a:p>
        </p:txBody>
      </p:sp>
    </p:spTree>
    <p:extLst>
      <p:ext uri="{BB962C8B-B14F-4D97-AF65-F5344CB8AC3E}">
        <p14:creationId xmlns:p14="http://schemas.microsoft.com/office/powerpoint/2010/main" val="920803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398D-B5E1-49DD-939D-A55B896206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223EDF-AB79-433D-8A0B-323BC7B01D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76AF2A-A581-4B21-8F55-A43C0A857DBB}"/>
              </a:ext>
            </a:extLst>
          </p:cNvPr>
          <p:cNvSpPr>
            <a:spLocks noGrp="1"/>
          </p:cNvSpPr>
          <p:nvPr>
            <p:ph type="dt" sz="half" idx="10"/>
          </p:nvPr>
        </p:nvSpPr>
        <p:spPr/>
        <p:txBody>
          <a:bodyPr/>
          <a:lstStyle>
            <a:lvl1pPr>
              <a:defRPr/>
            </a:lvl1pPr>
          </a:lstStyle>
          <a:p>
            <a:fld id="{78731EEA-2906-49F8-B72E-20A9582CB2B7}" type="datetime1">
              <a:rPr lang="en-GB" altLang="en-US" smtClean="0"/>
              <a:t>06/09/2025</a:t>
            </a:fld>
            <a:endParaRPr lang="en-GB" altLang="en-US"/>
          </a:p>
        </p:txBody>
      </p:sp>
      <p:sp>
        <p:nvSpPr>
          <p:cNvPr id="5" name="Footer Placeholder 4">
            <a:extLst>
              <a:ext uri="{FF2B5EF4-FFF2-40B4-BE49-F238E27FC236}">
                <a16:creationId xmlns:a16="http://schemas.microsoft.com/office/drawing/2014/main" id="{78537852-2F84-47CE-AF51-D9F8D9E6D918}"/>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7F0F7687-69C1-465C-9FE1-11E79F83A6E2}"/>
              </a:ext>
            </a:extLst>
          </p:cNvPr>
          <p:cNvSpPr>
            <a:spLocks noGrp="1"/>
          </p:cNvSpPr>
          <p:nvPr>
            <p:ph type="sldNum" sz="quarter" idx="12"/>
          </p:nvPr>
        </p:nvSpPr>
        <p:spPr/>
        <p:txBody>
          <a:bodyPr/>
          <a:lstStyle>
            <a:lvl1pPr>
              <a:defRPr/>
            </a:lvl1pPr>
          </a:lstStyle>
          <a:p>
            <a:fld id="{3F925560-BACF-465B-9D58-4423B5B30454}" type="slidenum">
              <a:rPr lang="en-GB" altLang="en-US"/>
              <a:pPr/>
              <a:t>‹#›</a:t>
            </a:fld>
            <a:endParaRPr lang="en-GB" altLang="en-US"/>
          </a:p>
        </p:txBody>
      </p:sp>
    </p:spTree>
    <p:extLst>
      <p:ext uri="{BB962C8B-B14F-4D97-AF65-F5344CB8AC3E}">
        <p14:creationId xmlns:p14="http://schemas.microsoft.com/office/powerpoint/2010/main" val="4243763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0BA8-942D-469B-B5E6-E46C9EF7877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795E77C-CED8-49FA-A2B6-F0B39533153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7311B2-5AE7-4299-965B-7F5406342C98}"/>
              </a:ext>
            </a:extLst>
          </p:cNvPr>
          <p:cNvSpPr>
            <a:spLocks noGrp="1"/>
          </p:cNvSpPr>
          <p:nvPr>
            <p:ph type="dt" sz="half" idx="10"/>
          </p:nvPr>
        </p:nvSpPr>
        <p:spPr/>
        <p:txBody>
          <a:bodyPr/>
          <a:lstStyle>
            <a:lvl1pPr>
              <a:defRPr/>
            </a:lvl1pPr>
          </a:lstStyle>
          <a:p>
            <a:fld id="{A174C5D2-B59A-49C2-9381-609F381A1B02}" type="datetime1">
              <a:rPr lang="en-GB" altLang="en-US" smtClean="0"/>
              <a:t>06/09/2025</a:t>
            </a:fld>
            <a:endParaRPr lang="en-GB" altLang="en-US"/>
          </a:p>
        </p:txBody>
      </p:sp>
      <p:sp>
        <p:nvSpPr>
          <p:cNvPr id="5" name="Footer Placeholder 4">
            <a:extLst>
              <a:ext uri="{FF2B5EF4-FFF2-40B4-BE49-F238E27FC236}">
                <a16:creationId xmlns:a16="http://schemas.microsoft.com/office/drawing/2014/main" id="{FA2B74B9-9ACA-4AB8-B8AC-8E86036A8BB6}"/>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1553D906-1FA8-46B7-B0D6-076171628326}"/>
              </a:ext>
            </a:extLst>
          </p:cNvPr>
          <p:cNvSpPr>
            <a:spLocks noGrp="1"/>
          </p:cNvSpPr>
          <p:nvPr>
            <p:ph type="sldNum" sz="quarter" idx="12"/>
          </p:nvPr>
        </p:nvSpPr>
        <p:spPr/>
        <p:txBody>
          <a:bodyPr/>
          <a:lstStyle>
            <a:lvl1pPr>
              <a:defRPr/>
            </a:lvl1pPr>
          </a:lstStyle>
          <a:p>
            <a:fld id="{2BA59444-F057-44FB-8A72-8A557550D1B7}" type="slidenum">
              <a:rPr lang="en-GB" altLang="en-US"/>
              <a:pPr/>
              <a:t>‹#›</a:t>
            </a:fld>
            <a:endParaRPr lang="en-GB" altLang="en-US"/>
          </a:p>
        </p:txBody>
      </p:sp>
    </p:spTree>
    <p:extLst>
      <p:ext uri="{BB962C8B-B14F-4D97-AF65-F5344CB8AC3E}">
        <p14:creationId xmlns:p14="http://schemas.microsoft.com/office/powerpoint/2010/main" val="3063968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FAEE-C0ED-4A58-BA4E-C088166883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73D580-405F-4A6D-B5EE-F35F1FEF3451}"/>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4DD3A10-52EB-462C-AE23-CDF51512CF6F}"/>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297628-BC78-4C81-AA3B-EEA686F4F0E4}"/>
              </a:ext>
            </a:extLst>
          </p:cNvPr>
          <p:cNvSpPr>
            <a:spLocks noGrp="1"/>
          </p:cNvSpPr>
          <p:nvPr>
            <p:ph type="dt" sz="half" idx="10"/>
          </p:nvPr>
        </p:nvSpPr>
        <p:spPr/>
        <p:txBody>
          <a:bodyPr/>
          <a:lstStyle>
            <a:lvl1pPr>
              <a:defRPr/>
            </a:lvl1pPr>
          </a:lstStyle>
          <a:p>
            <a:fld id="{07B87B53-4F3E-40CB-8B61-EC8BEC9C4434}" type="datetime1">
              <a:rPr lang="en-GB" altLang="en-US" smtClean="0"/>
              <a:t>06/09/2025</a:t>
            </a:fld>
            <a:endParaRPr lang="en-GB" altLang="en-US"/>
          </a:p>
        </p:txBody>
      </p:sp>
      <p:sp>
        <p:nvSpPr>
          <p:cNvPr id="6" name="Footer Placeholder 5">
            <a:extLst>
              <a:ext uri="{FF2B5EF4-FFF2-40B4-BE49-F238E27FC236}">
                <a16:creationId xmlns:a16="http://schemas.microsoft.com/office/drawing/2014/main" id="{D518FE5D-C848-43C3-94A5-64C1A726D909}"/>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79D826F5-0E21-4C75-8735-8CD46FC253CD}"/>
              </a:ext>
            </a:extLst>
          </p:cNvPr>
          <p:cNvSpPr>
            <a:spLocks noGrp="1"/>
          </p:cNvSpPr>
          <p:nvPr>
            <p:ph type="sldNum" sz="quarter" idx="12"/>
          </p:nvPr>
        </p:nvSpPr>
        <p:spPr/>
        <p:txBody>
          <a:bodyPr/>
          <a:lstStyle>
            <a:lvl1pPr>
              <a:defRPr/>
            </a:lvl1pPr>
          </a:lstStyle>
          <a:p>
            <a:fld id="{9955085E-73FF-436A-B7B2-B2FC5DD1BD10}" type="slidenum">
              <a:rPr lang="en-GB" altLang="en-US"/>
              <a:pPr/>
              <a:t>‹#›</a:t>
            </a:fld>
            <a:endParaRPr lang="en-GB" altLang="en-US"/>
          </a:p>
        </p:txBody>
      </p:sp>
    </p:spTree>
    <p:extLst>
      <p:ext uri="{BB962C8B-B14F-4D97-AF65-F5344CB8AC3E}">
        <p14:creationId xmlns:p14="http://schemas.microsoft.com/office/powerpoint/2010/main" val="942336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68D29-D24F-43B4-B974-E3FE5F0956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A24412F-E847-4459-A908-3FACB78138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5BA065-19B4-46D8-9EE9-01DC6ED4ED8F}"/>
              </a:ext>
            </a:extLst>
          </p:cNvPr>
          <p:cNvSpPr>
            <a:spLocks noGrp="1"/>
          </p:cNvSpPr>
          <p:nvPr>
            <p:ph type="dt" sz="half" idx="10"/>
          </p:nvPr>
        </p:nvSpPr>
        <p:spPr/>
        <p:txBody>
          <a:bodyPr/>
          <a:lstStyle/>
          <a:p>
            <a:fld id="{667B60E7-E92B-4469-AAD2-5C59FB39C1C3}" type="datetime1">
              <a:rPr lang="en-GB" smtClean="0"/>
              <a:t>06/09/2025</a:t>
            </a:fld>
            <a:endParaRPr lang="en-GB"/>
          </a:p>
        </p:txBody>
      </p:sp>
      <p:sp>
        <p:nvSpPr>
          <p:cNvPr id="5" name="Footer Placeholder 4">
            <a:extLst>
              <a:ext uri="{FF2B5EF4-FFF2-40B4-BE49-F238E27FC236}">
                <a16:creationId xmlns:a16="http://schemas.microsoft.com/office/drawing/2014/main" id="{7F906393-B344-4475-9964-D88349F01D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B71BA9-38CE-41B6-B129-DD5A473DFC07}"/>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663965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9905-8775-421B-B8B3-F4B9B7A95580}"/>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7850A8-C45D-4F08-BD9F-94549381CCE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399350-0F76-4564-ACCE-B738C41F40BE}"/>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39DB716-7493-4478-B2D5-FA17C406771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3E576-1EC7-4026-9368-5BA3A333858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5EE0FFA-C058-47BD-A8CD-15D560AB4924}"/>
              </a:ext>
            </a:extLst>
          </p:cNvPr>
          <p:cNvSpPr>
            <a:spLocks noGrp="1"/>
          </p:cNvSpPr>
          <p:nvPr>
            <p:ph type="dt" sz="half" idx="10"/>
          </p:nvPr>
        </p:nvSpPr>
        <p:spPr/>
        <p:txBody>
          <a:bodyPr/>
          <a:lstStyle>
            <a:lvl1pPr>
              <a:defRPr/>
            </a:lvl1pPr>
          </a:lstStyle>
          <a:p>
            <a:fld id="{7A7EDA37-A2A8-4B83-97A8-4D66A4813870}" type="datetime1">
              <a:rPr lang="en-GB" altLang="en-US" smtClean="0"/>
              <a:t>06/09/2025</a:t>
            </a:fld>
            <a:endParaRPr lang="en-GB" altLang="en-US"/>
          </a:p>
        </p:txBody>
      </p:sp>
      <p:sp>
        <p:nvSpPr>
          <p:cNvPr id="8" name="Footer Placeholder 7">
            <a:extLst>
              <a:ext uri="{FF2B5EF4-FFF2-40B4-BE49-F238E27FC236}">
                <a16:creationId xmlns:a16="http://schemas.microsoft.com/office/drawing/2014/main" id="{D87A990E-CDF8-430E-8473-5D0A735DDE4A}"/>
              </a:ext>
            </a:extLst>
          </p:cNvPr>
          <p:cNvSpPr>
            <a:spLocks noGrp="1"/>
          </p:cNvSpPr>
          <p:nvPr>
            <p:ph type="ftr" sz="quarter" idx="11"/>
          </p:nvPr>
        </p:nvSpPr>
        <p:spPr/>
        <p:txBody>
          <a:bodyPr/>
          <a:lstStyle>
            <a:lvl1pPr>
              <a:defRPr/>
            </a:lvl1pPr>
          </a:lstStyle>
          <a:p>
            <a:endParaRPr lang="en-GB" altLang="en-US"/>
          </a:p>
        </p:txBody>
      </p:sp>
      <p:sp>
        <p:nvSpPr>
          <p:cNvPr id="9" name="Slide Number Placeholder 8">
            <a:extLst>
              <a:ext uri="{FF2B5EF4-FFF2-40B4-BE49-F238E27FC236}">
                <a16:creationId xmlns:a16="http://schemas.microsoft.com/office/drawing/2014/main" id="{D22F3AB6-D5EF-4935-80F9-B1A6BDE416AB}"/>
              </a:ext>
            </a:extLst>
          </p:cNvPr>
          <p:cNvSpPr>
            <a:spLocks noGrp="1"/>
          </p:cNvSpPr>
          <p:nvPr>
            <p:ph type="sldNum" sz="quarter" idx="12"/>
          </p:nvPr>
        </p:nvSpPr>
        <p:spPr/>
        <p:txBody>
          <a:bodyPr/>
          <a:lstStyle>
            <a:lvl1pPr>
              <a:defRPr/>
            </a:lvl1pPr>
          </a:lstStyle>
          <a:p>
            <a:fld id="{7659EAE1-15A5-464E-A36E-F5A2FB442F43}" type="slidenum">
              <a:rPr lang="en-GB" altLang="en-US"/>
              <a:pPr/>
              <a:t>‹#›</a:t>
            </a:fld>
            <a:endParaRPr lang="en-GB" altLang="en-US"/>
          </a:p>
        </p:txBody>
      </p:sp>
    </p:spTree>
    <p:extLst>
      <p:ext uri="{BB962C8B-B14F-4D97-AF65-F5344CB8AC3E}">
        <p14:creationId xmlns:p14="http://schemas.microsoft.com/office/powerpoint/2010/main" val="753083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7310B-338D-4158-A317-0AFA55802E5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076ED80-AF8B-4355-B221-D5679C3A65F9}"/>
              </a:ext>
            </a:extLst>
          </p:cNvPr>
          <p:cNvSpPr>
            <a:spLocks noGrp="1"/>
          </p:cNvSpPr>
          <p:nvPr>
            <p:ph type="dt" sz="half" idx="10"/>
          </p:nvPr>
        </p:nvSpPr>
        <p:spPr/>
        <p:txBody>
          <a:bodyPr/>
          <a:lstStyle>
            <a:lvl1pPr>
              <a:defRPr/>
            </a:lvl1pPr>
          </a:lstStyle>
          <a:p>
            <a:fld id="{752FC77A-4E6D-47CD-86AA-FBE6568428F6}" type="datetime1">
              <a:rPr lang="en-GB" altLang="en-US" smtClean="0"/>
              <a:t>06/09/2025</a:t>
            </a:fld>
            <a:endParaRPr lang="en-GB" altLang="en-US"/>
          </a:p>
        </p:txBody>
      </p:sp>
      <p:sp>
        <p:nvSpPr>
          <p:cNvPr id="4" name="Footer Placeholder 3">
            <a:extLst>
              <a:ext uri="{FF2B5EF4-FFF2-40B4-BE49-F238E27FC236}">
                <a16:creationId xmlns:a16="http://schemas.microsoft.com/office/drawing/2014/main" id="{812B9578-ACAA-42E1-940F-CC30E0342475}"/>
              </a:ext>
            </a:extLst>
          </p:cNvPr>
          <p:cNvSpPr>
            <a:spLocks noGrp="1"/>
          </p:cNvSpPr>
          <p:nvPr>
            <p:ph type="ftr" sz="quarter" idx="11"/>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CAAF4584-6801-42FC-8D8A-9206AE80DDD6}"/>
              </a:ext>
            </a:extLst>
          </p:cNvPr>
          <p:cNvSpPr>
            <a:spLocks noGrp="1"/>
          </p:cNvSpPr>
          <p:nvPr>
            <p:ph type="sldNum" sz="quarter" idx="12"/>
          </p:nvPr>
        </p:nvSpPr>
        <p:spPr/>
        <p:txBody>
          <a:bodyPr/>
          <a:lstStyle>
            <a:lvl1pPr>
              <a:defRPr/>
            </a:lvl1pPr>
          </a:lstStyle>
          <a:p>
            <a:fld id="{7D4E2907-FC97-4480-B7BE-0801C14C2326}" type="slidenum">
              <a:rPr lang="en-GB" altLang="en-US"/>
              <a:pPr/>
              <a:t>‹#›</a:t>
            </a:fld>
            <a:endParaRPr lang="en-GB" altLang="en-US"/>
          </a:p>
        </p:txBody>
      </p:sp>
    </p:spTree>
    <p:extLst>
      <p:ext uri="{BB962C8B-B14F-4D97-AF65-F5344CB8AC3E}">
        <p14:creationId xmlns:p14="http://schemas.microsoft.com/office/powerpoint/2010/main" val="2523991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F8D16F-00A9-40F2-97E4-4CD004A62290}"/>
              </a:ext>
            </a:extLst>
          </p:cNvPr>
          <p:cNvSpPr>
            <a:spLocks noGrp="1"/>
          </p:cNvSpPr>
          <p:nvPr>
            <p:ph type="dt" sz="half" idx="10"/>
          </p:nvPr>
        </p:nvSpPr>
        <p:spPr/>
        <p:txBody>
          <a:bodyPr/>
          <a:lstStyle>
            <a:lvl1pPr>
              <a:defRPr/>
            </a:lvl1pPr>
          </a:lstStyle>
          <a:p>
            <a:fld id="{597EED55-EC3C-4C80-B313-4209992A19A5}" type="datetime1">
              <a:rPr lang="en-GB" altLang="en-US" smtClean="0"/>
              <a:t>06/09/2025</a:t>
            </a:fld>
            <a:endParaRPr lang="en-GB" altLang="en-US"/>
          </a:p>
        </p:txBody>
      </p:sp>
      <p:sp>
        <p:nvSpPr>
          <p:cNvPr id="3" name="Footer Placeholder 2">
            <a:extLst>
              <a:ext uri="{FF2B5EF4-FFF2-40B4-BE49-F238E27FC236}">
                <a16:creationId xmlns:a16="http://schemas.microsoft.com/office/drawing/2014/main" id="{3C3E40BB-360A-4E8A-B120-206E3B7E80C7}"/>
              </a:ext>
            </a:extLst>
          </p:cNvPr>
          <p:cNvSpPr>
            <a:spLocks noGrp="1"/>
          </p:cNvSpPr>
          <p:nvPr>
            <p:ph type="ftr" sz="quarter" idx="11"/>
          </p:nvPr>
        </p:nvSpPr>
        <p:spPr/>
        <p:txBody>
          <a:bodyPr/>
          <a:lstStyle>
            <a:lvl1pPr>
              <a:defRPr/>
            </a:lvl1pPr>
          </a:lstStyle>
          <a:p>
            <a:endParaRPr lang="en-GB" altLang="en-US"/>
          </a:p>
        </p:txBody>
      </p:sp>
      <p:sp>
        <p:nvSpPr>
          <p:cNvPr id="4" name="Slide Number Placeholder 3">
            <a:extLst>
              <a:ext uri="{FF2B5EF4-FFF2-40B4-BE49-F238E27FC236}">
                <a16:creationId xmlns:a16="http://schemas.microsoft.com/office/drawing/2014/main" id="{9BAA252F-F1B8-4D8D-B225-7FF793D17B61}"/>
              </a:ext>
            </a:extLst>
          </p:cNvPr>
          <p:cNvSpPr>
            <a:spLocks noGrp="1"/>
          </p:cNvSpPr>
          <p:nvPr>
            <p:ph type="sldNum" sz="quarter" idx="12"/>
          </p:nvPr>
        </p:nvSpPr>
        <p:spPr/>
        <p:txBody>
          <a:bodyPr/>
          <a:lstStyle>
            <a:lvl1pPr>
              <a:defRPr/>
            </a:lvl1pPr>
          </a:lstStyle>
          <a:p>
            <a:fld id="{10C20B5C-A5B6-42F9-9829-C31C3E19F5FC}" type="slidenum">
              <a:rPr lang="en-GB" altLang="en-US"/>
              <a:pPr/>
              <a:t>‹#›</a:t>
            </a:fld>
            <a:endParaRPr lang="en-GB" altLang="en-US"/>
          </a:p>
        </p:txBody>
      </p:sp>
    </p:spTree>
    <p:extLst>
      <p:ext uri="{BB962C8B-B14F-4D97-AF65-F5344CB8AC3E}">
        <p14:creationId xmlns:p14="http://schemas.microsoft.com/office/powerpoint/2010/main" val="1817054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FF9-2DB4-4807-880F-1B30E90DDB9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4C3314-1C7C-4E38-8ADA-8D2F94D911F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93EA98-42B9-4AA2-863C-55046C5367D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123841-795D-4FE1-B9B9-A1F9E3A76412}"/>
              </a:ext>
            </a:extLst>
          </p:cNvPr>
          <p:cNvSpPr>
            <a:spLocks noGrp="1"/>
          </p:cNvSpPr>
          <p:nvPr>
            <p:ph type="dt" sz="half" idx="10"/>
          </p:nvPr>
        </p:nvSpPr>
        <p:spPr/>
        <p:txBody>
          <a:bodyPr/>
          <a:lstStyle>
            <a:lvl1pPr>
              <a:defRPr/>
            </a:lvl1pPr>
          </a:lstStyle>
          <a:p>
            <a:fld id="{8EEBEEC3-522F-46DD-93AF-AB71FAF074F2}" type="datetime1">
              <a:rPr lang="en-GB" altLang="en-US" smtClean="0"/>
              <a:t>06/09/2025</a:t>
            </a:fld>
            <a:endParaRPr lang="en-GB" altLang="en-US"/>
          </a:p>
        </p:txBody>
      </p:sp>
      <p:sp>
        <p:nvSpPr>
          <p:cNvPr id="6" name="Footer Placeholder 5">
            <a:extLst>
              <a:ext uri="{FF2B5EF4-FFF2-40B4-BE49-F238E27FC236}">
                <a16:creationId xmlns:a16="http://schemas.microsoft.com/office/drawing/2014/main" id="{B24D2B14-2D2A-4213-861B-4833373801A8}"/>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63B9B264-C51F-4F9E-AC1C-21BA59B9231A}"/>
              </a:ext>
            </a:extLst>
          </p:cNvPr>
          <p:cNvSpPr>
            <a:spLocks noGrp="1"/>
          </p:cNvSpPr>
          <p:nvPr>
            <p:ph type="sldNum" sz="quarter" idx="12"/>
          </p:nvPr>
        </p:nvSpPr>
        <p:spPr/>
        <p:txBody>
          <a:bodyPr/>
          <a:lstStyle>
            <a:lvl1pPr>
              <a:defRPr/>
            </a:lvl1pPr>
          </a:lstStyle>
          <a:p>
            <a:fld id="{33EBFD0C-69D7-4949-8E0D-A7300E8B81F6}" type="slidenum">
              <a:rPr lang="en-GB" altLang="en-US"/>
              <a:pPr/>
              <a:t>‹#›</a:t>
            </a:fld>
            <a:endParaRPr lang="en-GB" altLang="en-US"/>
          </a:p>
        </p:txBody>
      </p:sp>
    </p:spTree>
    <p:extLst>
      <p:ext uri="{BB962C8B-B14F-4D97-AF65-F5344CB8AC3E}">
        <p14:creationId xmlns:p14="http://schemas.microsoft.com/office/powerpoint/2010/main" val="2315811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81621-9779-46FB-A7DC-5BA119D1A96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86A70DE-D6EE-43BA-9BEB-CAED67BD9D7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2333CD-95C1-44FC-90FC-A05F32A520A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30D93-F56E-4404-84B1-9A55CCDA1F32}"/>
              </a:ext>
            </a:extLst>
          </p:cNvPr>
          <p:cNvSpPr>
            <a:spLocks noGrp="1"/>
          </p:cNvSpPr>
          <p:nvPr>
            <p:ph type="dt" sz="half" idx="10"/>
          </p:nvPr>
        </p:nvSpPr>
        <p:spPr/>
        <p:txBody>
          <a:bodyPr/>
          <a:lstStyle>
            <a:lvl1pPr>
              <a:defRPr/>
            </a:lvl1pPr>
          </a:lstStyle>
          <a:p>
            <a:fld id="{35B358FD-2C05-4C5B-9608-07B4383B076B}" type="datetime1">
              <a:rPr lang="en-GB" altLang="en-US" smtClean="0"/>
              <a:t>06/09/2025</a:t>
            </a:fld>
            <a:endParaRPr lang="en-GB" altLang="en-US"/>
          </a:p>
        </p:txBody>
      </p:sp>
      <p:sp>
        <p:nvSpPr>
          <p:cNvPr id="6" name="Footer Placeholder 5">
            <a:extLst>
              <a:ext uri="{FF2B5EF4-FFF2-40B4-BE49-F238E27FC236}">
                <a16:creationId xmlns:a16="http://schemas.microsoft.com/office/drawing/2014/main" id="{E2617F4A-53EB-4D3F-B0AC-829F74F31684}"/>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834B0EF1-8630-40E8-9AC9-36C3C8558189}"/>
              </a:ext>
            </a:extLst>
          </p:cNvPr>
          <p:cNvSpPr>
            <a:spLocks noGrp="1"/>
          </p:cNvSpPr>
          <p:nvPr>
            <p:ph type="sldNum" sz="quarter" idx="12"/>
          </p:nvPr>
        </p:nvSpPr>
        <p:spPr/>
        <p:txBody>
          <a:bodyPr/>
          <a:lstStyle>
            <a:lvl1pPr>
              <a:defRPr/>
            </a:lvl1pPr>
          </a:lstStyle>
          <a:p>
            <a:fld id="{47B4ED8A-4D09-4EAF-90DE-A74DA6298202}" type="slidenum">
              <a:rPr lang="en-GB" altLang="en-US"/>
              <a:pPr/>
              <a:t>‹#›</a:t>
            </a:fld>
            <a:endParaRPr lang="en-GB" altLang="en-US"/>
          </a:p>
        </p:txBody>
      </p:sp>
    </p:spTree>
    <p:extLst>
      <p:ext uri="{BB962C8B-B14F-4D97-AF65-F5344CB8AC3E}">
        <p14:creationId xmlns:p14="http://schemas.microsoft.com/office/powerpoint/2010/main" val="2139649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4241F-76EE-43F5-A49B-DFC1FA9F67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82008A-39A8-48DC-BDA9-D08F00FC76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BF2094-999F-47D3-9DAE-08181A5BFFDF}"/>
              </a:ext>
            </a:extLst>
          </p:cNvPr>
          <p:cNvSpPr>
            <a:spLocks noGrp="1"/>
          </p:cNvSpPr>
          <p:nvPr>
            <p:ph type="dt" sz="half" idx="10"/>
          </p:nvPr>
        </p:nvSpPr>
        <p:spPr/>
        <p:txBody>
          <a:bodyPr/>
          <a:lstStyle>
            <a:lvl1pPr>
              <a:defRPr/>
            </a:lvl1pPr>
          </a:lstStyle>
          <a:p>
            <a:fld id="{5130D0C6-8936-47E7-BCEE-62899723D400}" type="datetime1">
              <a:rPr lang="en-GB" altLang="en-US" smtClean="0"/>
              <a:t>06/09/2025</a:t>
            </a:fld>
            <a:endParaRPr lang="en-GB" altLang="en-US"/>
          </a:p>
        </p:txBody>
      </p:sp>
      <p:sp>
        <p:nvSpPr>
          <p:cNvPr id="5" name="Footer Placeholder 4">
            <a:extLst>
              <a:ext uri="{FF2B5EF4-FFF2-40B4-BE49-F238E27FC236}">
                <a16:creationId xmlns:a16="http://schemas.microsoft.com/office/drawing/2014/main" id="{621E8437-E957-4BE7-B126-2A315CA4B593}"/>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73DFEE50-3147-4D64-B522-C6849FE59E08}"/>
              </a:ext>
            </a:extLst>
          </p:cNvPr>
          <p:cNvSpPr>
            <a:spLocks noGrp="1"/>
          </p:cNvSpPr>
          <p:nvPr>
            <p:ph type="sldNum" sz="quarter" idx="12"/>
          </p:nvPr>
        </p:nvSpPr>
        <p:spPr/>
        <p:txBody>
          <a:bodyPr/>
          <a:lstStyle>
            <a:lvl1pPr>
              <a:defRPr/>
            </a:lvl1pPr>
          </a:lstStyle>
          <a:p>
            <a:fld id="{CE0A34CD-EF33-4511-AC21-43BAE4EA730A}" type="slidenum">
              <a:rPr lang="en-GB" altLang="en-US"/>
              <a:pPr/>
              <a:t>‹#›</a:t>
            </a:fld>
            <a:endParaRPr lang="en-GB" altLang="en-US"/>
          </a:p>
        </p:txBody>
      </p:sp>
    </p:spTree>
    <p:extLst>
      <p:ext uri="{BB962C8B-B14F-4D97-AF65-F5344CB8AC3E}">
        <p14:creationId xmlns:p14="http://schemas.microsoft.com/office/powerpoint/2010/main" val="2638027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9B319F-1D7E-4F01-B51B-0B95CEC5C14E}"/>
              </a:ext>
            </a:extLst>
          </p:cNvPr>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2A42B7-7B57-4E4E-82C9-1FEF57C741ED}"/>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13C922-FAAE-4A30-9D71-15BD5B13134F}"/>
              </a:ext>
            </a:extLst>
          </p:cNvPr>
          <p:cNvSpPr>
            <a:spLocks noGrp="1"/>
          </p:cNvSpPr>
          <p:nvPr>
            <p:ph type="dt" sz="half" idx="10"/>
          </p:nvPr>
        </p:nvSpPr>
        <p:spPr/>
        <p:txBody>
          <a:bodyPr/>
          <a:lstStyle>
            <a:lvl1pPr>
              <a:defRPr/>
            </a:lvl1pPr>
          </a:lstStyle>
          <a:p>
            <a:fld id="{C6185A48-8036-4A93-B157-6ABDDF3AD7D8}" type="datetime1">
              <a:rPr lang="en-GB" altLang="en-US" smtClean="0"/>
              <a:t>06/09/2025</a:t>
            </a:fld>
            <a:endParaRPr lang="en-GB" altLang="en-US"/>
          </a:p>
        </p:txBody>
      </p:sp>
      <p:sp>
        <p:nvSpPr>
          <p:cNvPr id="5" name="Footer Placeholder 4">
            <a:extLst>
              <a:ext uri="{FF2B5EF4-FFF2-40B4-BE49-F238E27FC236}">
                <a16:creationId xmlns:a16="http://schemas.microsoft.com/office/drawing/2014/main" id="{29EE9CE4-D06A-4927-959B-CCC55FEC73FF}"/>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77E402B3-A4CC-4750-858D-C4F8F335BA8D}"/>
              </a:ext>
            </a:extLst>
          </p:cNvPr>
          <p:cNvSpPr>
            <a:spLocks noGrp="1"/>
          </p:cNvSpPr>
          <p:nvPr>
            <p:ph type="sldNum" sz="quarter" idx="12"/>
          </p:nvPr>
        </p:nvSpPr>
        <p:spPr/>
        <p:txBody>
          <a:bodyPr/>
          <a:lstStyle>
            <a:lvl1pPr>
              <a:defRPr/>
            </a:lvl1pPr>
          </a:lstStyle>
          <a:p>
            <a:fld id="{08A6AAC2-7D95-4A15-9702-81DC2D6FF211}" type="slidenum">
              <a:rPr lang="en-GB" altLang="en-US"/>
              <a:pPr/>
              <a:t>‹#›</a:t>
            </a:fld>
            <a:endParaRPr lang="en-GB" altLang="en-US"/>
          </a:p>
        </p:txBody>
      </p:sp>
    </p:spTree>
    <p:extLst>
      <p:ext uri="{BB962C8B-B14F-4D97-AF65-F5344CB8AC3E}">
        <p14:creationId xmlns:p14="http://schemas.microsoft.com/office/powerpoint/2010/main" val="2062752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CD7508EE-A1C9-930A-756A-E5F41632C15A}"/>
              </a:ext>
            </a:extLst>
          </p:cNvPr>
          <p:cNvSpPr>
            <a:spLocks noGrp="1"/>
          </p:cNvSpPr>
          <p:nvPr>
            <p:ph type="dt" sz="half" idx="10"/>
          </p:nvPr>
        </p:nvSpPr>
        <p:spPr/>
        <p:txBody>
          <a:bodyPr/>
          <a:lstStyle>
            <a:lvl1pPr>
              <a:defRPr/>
            </a:lvl1pPr>
          </a:lstStyle>
          <a:p>
            <a:pPr>
              <a:defRPr/>
            </a:pPr>
            <a:fld id="{74C365B7-3D6E-49A5-ABA7-2825E263A5B8}" type="datetime1">
              <a:rPr lang="en-GB"/>
              <a:pPr>
                <a:defRPr/>
              </a:pPr>
              <a:t>06/09/2025</a:t>
            </a:fld>
            <a:endParaRPr lang="en-GB"/>
          </a:p>
        </p:txBody>
      </p:sp>
      <p:sp>
        <p:nvSpPr>
          <p:cNvPr id="4" name="Footer Placeholder 4">
            <a:extLst>
              <a:ext uri="{FF2B5EF4-FFF2-40B4-BE49-F238E27FC236}">
                <a16:creationId xmlns:a16="http://schemas.microsoft.com/office/drawing/2014/main" id="{553F6ECA-549D-95C6-06C9-91410F383C1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BE1051CF-C905-6060-6428-24213BF9C097}"/>
              </a:ext>
            </a:extLst>
          </p:cNvPr>
          <p:cNvSpPr>
            <a:spLocks noGrp="1"/>
          </p:cNvSpPr>
          <p:nvPr>
            <p:ph type="sldNum" sz="quarter" idx="12"/>
          </p:nvPr>
        </p:nvSpPr>
        <p:spPr/>
        <p:txBody>
          <a:bodyPr/>
          <a:lstStyle>
            <a:lvl1pPr>
              <a:defRPr/>
            </a:lvl1pPr>
          </a:lstStyle>
          <a:p>
            <a:pPr>
              <a:defRPr/>
            </a:pPr>
            <a:fld id="{0E51E0E7-D38D-483B-B00E-F1DDAEC91398}" type="slidenum">
              <a:rPr lang="en-GB"/>
              <a:pPr>
                <a:defRPr/>
              </a:pPr>
              <a:t>‹#›</a:t>
            </a:fld>
            <a:endParaRPr lang="en-GB"/>
          </a:p>
        </p:txBody>
      </p:sp>
    </p:spTree>
    <p:extLst>
      <p:ext uri="{BB962C8B-B14F-4D97-AF65-F5344CB8AC3E}">
        <p14:creationId xmlns:p14="http://schemas.microsoft.com/office/powerpoint/2010/main" val="1079010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FEF7C7-530B-462E-22ED-E8AC3DFEAA75}"/>
              </a:ext>
            </a:extLst>
          </p:cNvPr>
          <p:cNvSpPr txBox="1">
            <a:spLocks noGrp="1"/>
          </p:cNvSpPr>
          <p:nvPr>
            <p:ph type="dt" sz="half" idx="10"/>
          </p:nvPr>
        </p:nvSpPr>
        <p:spPr/>
        <p:txBody>
          <a:bodyPr/>
          <a:lstStyle>
            <a:lvl1pPr>
              <a:defRPr/>
            </a:lvl1pPr>
          </a:lstStyle>
          <a:p>
            <a:pPr>
              <a:defRPr/>
            </a:pPr>
            <a:fld id="{D69C458D-E251-42D2-A8F9-BEF3509C6ECA}" type="datetime1">
              <a:rPr lang="en-GB"/>
              <a:pPr>
                <a:defRPr/>
              </a:pPr>
              <a:t>06/09/2025</a:t>
            </a:fld>
            <a:endParaRPr lang="en-GB"/>
          </a:p>
        </p:txBody>
      </p:sp>
      <p:sp>
        <p:nvSpPr>
          <p:cNvPr id="3" name="Footer Placeholder 2">
            <a:extLst>
              <a:ext uri="{FF2B5EF4-FFF2-40B4-BE49-F238E27FC236}">
                <a16:creationId xmlns:a16="http://schemas.microsoft.com/office/drawing/2014/main" id="{6E145393-54FC-26DA-E1EB-7B06A7A39353}"/>
              </a:ext>
            </a:extLst>
          </p:cNvPr>
          <p:cNvSpPr txBox="1">
            <a:spLocks noGrp="1"/>
          </p:cNvSpPr>
          <p:nvPr>
            <p:ph type="ftr" sz="quarter" idx="11"/>
          </p:nvPr>
        </p:nvSpPr>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BDDFE022-75E3-C86F-88DA-1CBE6AA13184}"/>
              </a:ext>
            </a:extLst>
          </p:cNvPr>
          <p:cNvSpPr txBox="1">
            <a:spLocks noGrp="1"/>
          </p:cNvSpPr>
          <p:nvPr>
            <p:ph type="sldNum" sz="quarter" idx="12"/>
          </p:nvPr>
        </p:nvSpPr>
        <p:spPr/>
        <p:txBody>
          <a:bodyPr/>
          <a:lstStyle>
            <a:lvl1pPr>
              <a:defRPr/>
            </a:lvl1pPr>
          </a:lstStyle>
          <a:p>
            <a:pPr>
              <a:defRPr/>
            </a:pPr>
            <a:fld id="{42CF9320-333C-4AA6-A440-78614E788604}" type="slidenum">
              <a:rPr lang="en-GB"/>
              <a:pPr>
                <a:defRPr/>
              </a:pPr>
              <a:t>‹#›</a:t>
            </a:fld>
            <a:endParaRPr lang="en-GB"/>
          </a:p>
        </p:txBody>
      </p:sp>
    </p:spTree>
    <p:extLst>
      <p:ext uri="{BB962C8B-B14F-4D97-AF65-F5344CB8AC3E}">
        <p14:creationId xmlns:p14="http://schemas.microsoft.com/office/powerpoint/2010/main" val="320146754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1165-FC93-42A2-92DA-9AE98E64AC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01285F-720B-4132-9592-1ED2D7426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637BE9-94F2-4B37-8C7D-38AEA8D29C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C744EA4-31B6-41AA-962D-2199DBD2C158}"/>
              </a:ext>
            </a:extLst>
          </p:cNvPr>
          <p:cNvSpPr>
            <a:spLocks noGrp="1"/>
          </p:cNvSpPr>
          <p:nvPr>
            <p:ph type="dt" sz="half" idx="10"/>
          </p:nvPr>
        </p:nvSpPr>
        <p:spPr/>
        <p:txBody>
          <a:bodyPr/>
          <a:lstStyle/>
          <a:p>
            <a:fld id="{84BFBE57-9BFC-4051-B0AD-49A95E428248}" type="datetime1">
              <a:rPr lang="en-GB" smtClean="0"/>
              <a:t>06/09/2025</a:t>
            </a:fld>
            <a:endParaRPr lang="en-GB"/>
          </a:p>
        </p:txBody>
      </p:sp>
      <p:sp>
        <p:nvSpPr>
          <p:cNvPr id="6" name="Footer Placeholder 5">
            <a:extLst>
              <a:ext uri="{FF2B5EF4-FFF2-40B4-BE49-F238E27FC236}">
                <a16:creationId xmlns:a16="http://schemas.microsoft.com/office/drawing/2014/main" id="{408B8FA5-8B1D-4D4E-A772-D59EA355FB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B7D27A-B333-41CF-9104-C675376CA626}"/>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99751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D999-C3F4-4D1C-977A-DEC598052C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D01F4B-16FE-4C4F-ABD6-05B1E09C2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76FED0-705D-4895-AA5A-450F6E90AF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9AADD44-5D07-42E7-86F5-69181F51D3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2A4A65-4C5A-4972-9D16-E055DEFEE3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F15E6A-9174-48BE-8986-824C4127BCBC}"/>
              </a:ext>
            </a:extLst>
          </p:cNvPr>
          <p:cNvSpPr>
            <a:spLocks noGrp="1"/>
          </p:cNvSpPr>
          <p:nvPr>
            <p:ph type="dt" sz="half" idx="10"/>
          </p:nvPr>
        </p:nvSpPr>
        <p:spPr/>
        <p:txBody>
          <a:bodyPr/>
          <a:lstStyle/>
          <a:p>
            <a:fld id="{13445E2C-C189-4A73-ACC7-62CC8D14B1B1}" type="datetime1">
              <a:rPr lang="en-GB" smtClean="0"/>
              <a:t>06/09/2025</a:t>
            </a:fld>
            <a:endParaRPr lang="en-GB"/>
          </a:p>
        </p:txBody>
      </p:sp>
      <p:sp>
        <p:nvSpPr>
          <p:cNvPr id="8" name="Footer Placeholder 7">
            <a:extLst>
              <a:ext uri="{FF2B5EF4-FFF2-40B4-BE49-F238E27FC236}">
                <a16:creationId xmlns:a16="http://schemas.microsoft.com/office/drawing/2014/main" id="{B5594561-34E7-4680-BAAB-FB66A7CA9EB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B92323D-4527-4464-A471-C6F67C38E185}"/>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311397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5BE34-E3D2-40AD-B02E-FEA61CFC84E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85CED83-CB4C-4701-9FB1-756F5B12A031}"/>
              </a:ext>
            </a:extLst>
          </p:cNvPr>
          <p:cNvSpPr>
            <a:spLocks noGrp="1"/>
          </p:cNvSpPr>
          <p:nvPr>
            <p:ph type="dt" sz="half" idx="10"/>
          </p:nvPr>
        </p:nvSpPr>
        <p:spPr/>
        <p:txBody>
          <a:bodyPr/>
          <a:lstStyle/>
          <a:p>
            <a:fld id="{A4E0D595-30FE-415E-BBDB-3D05DBB58C09}" type="datetime1">
              <a:rPr lang="en-GB" smtClean="0"/>
              <a:t>06/09/2025</a:t>
            </a:fld>
            <a:endParaRPr lang="en-GB"/>
          </a:p>
        </p:txBody>
      </p:sp>
      <p:sp>
        <p:nvSpPr>
          <p:cNvPr id="4" name="Footer Placeholder 3">
            <a:extLst>
              <a:ext uri="{FF2B5EF4-FFF2-40B4-BE49-F238E27FC236}">
                <a16:creationId xmlns:a16="http://schemas.microsoft.com/office/drawing/2014/main" id="{FB3FF73D-EB08-40CE-AE92-6B75C30FAA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839FF72-E74B-4ABC-90BE-F487179B9E21}"/>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05148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A0D649-564B-4B12-98CC-14809C5F8E24}"/>
              </a:ext>
            </a:extLst>
          </p:cNvPr>
          <p:cNvSpPr>
            <a:spLocks noGrp="1"/>
          </p:cNvSpPr>
          <p:nvPr>
            <p:ph type="dt" sz="half" idx="10"/>
          </p:nvPr>
        </p:nvSpPr>
        <p:spPr/>
        <p:txBody>
          <a:bodyPr/>
          <a:lstStyle/>
          <a:p>
            <a:fld id="{55E96FFA-4B9C-40C6-8E35-1897A0A66C9A}" type="datetime1">
              <a:rPr lang="en-GB" smtClean="0"/>
              <a:t>06/09/2025</a:t>
            </a:fld>
            <a:endParaRPr lang="en-GB"/>
          </a:p>
        </p:txBody>
      </p:sp>
      <p:sp>
        <p:nvSpPr>
          <p:cNvPr id="3" name="Footer Placeholder 2">
            <a:extLst>
              <a:ext uri="{FF2B5EF4-FFF2-40B4-BE49-F238E27FC236}">
                <a16:creationId xmlns:a16="http://schemas.microsoft.com/office/drawing/2014/main" id="{9DC5CEE7-D093-4684-9488-0559FDCBB2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5A6C39-4237-45DC-AC1E-22DEB4939543}"/>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1913034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6A78-6695-4541-BD74-AB71C53160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D47BF57-A378-45E6-9A6E-43B09D1F25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D1D190-F7F0-4DB1-8D11-51099ED5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4331B-3E66-48E7-BB63-CC6ED4A3518C}"/>
              </a:ext>
            </a:extLst>
          </p:cNvPr>
          <p:cNvSpPr>
            <a:spLocks noGrp="1"/>
          </p:cNvSpPr>
          <p:nvPr>
            <p:ph type="dt" sz="half" idx="10"/>
          </p:nvPr>
        </p:nvSpPr>
        <p:spPr/>
        <p:txBody>
          <a:bodyPr/>
          <a:lstStyle/>
          <a:p>
            <a:fld id="{CAC38452-8950-45F2-AA75-A103892E1B65}" type="datetime1">
              <a:rPr lang="en-GB" smtClean="0"/>
              <a:t>06/09/2025</a:t>
            </a:fld>
            <a:endParaRPr lang="en-GB"/>
          </a:p>
        </p:txBody>
      </p:sp>
      <p:sp>
        <p:nvSpPr>
          <p:cNvPr id="6" name="Footer Placeholder 5">
            <a:extLst>
              <a:ext uri="{FF2B5EF4-FFF2-40B4-BE49-F238E27FC236}">
                <a16:creationId xmlns:a16="http://schemas.microsoft.com/office/drawing/2014/main" id="{2425983E-02E5-47C1-8985-1900AC8E6E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350E7D-83DD-47DE-AFBD-913081C63F31}"/>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400956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7A32-DE0F-45C1-936E-D4080D360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406FD5-4297-464E-B99F-ACB88573F2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21E9992-0D27-4BAA-8DCA-9D139BD4D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CB8BB9-2456-4149-A3C8-EEC4BAE5BEAD}"/>
              </a:ext>
            </a:extLst>
          </p:cNvPr>
          <p:cNvSpPr>
            <a:spLocks noGrp="1"/>
          </p:cNvSpPr>
          <p:nvPr>
            <p:ph type="dt" sz="half" idx="10"/>
          </p:nvPr>
        </p:nvSpPr>
        <p:spPr/>
        <p:txBody>
          <a:bodyPr/>
          <a:lstStyle/>
          <a:p>
            <a:fld id="{BE3D2E72-A106-495A-A75C-A67D4963C035}" type="datetime1">
              <a:rPr lang="en-GB" smtClean="0"/>
              <a:t>06/09/2025</a:t>
            </a:fld>
            <a:endParaRPr lang="en-GB"/>
          </a:p>
        </p:txBody>
      </p:sp>
      <p:sp>
        <p:nvSpPr>
          <p:cNvPr id="6" name="Footer Placeholder 5">
            <a:extLst>
              <a:ext uri="{FF2B5EF4-FFF2-40B4-BE49-F238E27FC236}">
                <a16:creationId xmlns:a16="http://schemas.microsoft.com/office/drawing/2014/main" id="{AE424E19-1BBE-4817-AAED-B0740F0B07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6355B5-7B26-4B47-837C-D40C14E8A0DC}"/>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479324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49388-F3A5-43CF-B6D4-DD8223D564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199444-5D6C-474A-8D57-BD61D0E559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1BDFC5-B269-45C5-B931-81A33A3A2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7E1F9-B492-4418-91FD-03B0A0BCE274}" type="datetime1">
              <a:rPr lang="en-GB" smtClean="0"/>
              <a:t>06/09/2025</a:t>
            </a:fld>
            <a:endParaRPr lang="en-GB"/>
          </a:p>
        </p:txBody>
      </p:sp>
      <p:sp>
        <p:nvSpPr>
          <p:cNvPr id="5" name="Footer Placeholder 4">
            <a:extLst>
              <a:ext uri="{FF2B5EF4-FFF2-40B4-BE49-F238E27FC236}">
                <a16:creationId xmlns:a16="http://schemas.microsoft.com/office/drawing/2014/main" id="{A5805EFD-C4F4-46E2-8967-332C877EF9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A43BEBA-8D1C-4FD4-88D6-D774F85BA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F5E82-72E1-4C4C-94B5-02949C7C5A49}" type="slidenum">
              <a:rPr lang="en-GB" smtClean="0"/>
              <a:t>‹#›</a:t>
            </a:fld>
            <a:endParaRPr lang="en-GB"/>
          </a:p>
        </p:txBody>
      </p:sp>
    </p:spTree>
    <p:extLst>
      <p:ext uri="{BB962C8B-B14F-4D97-AF65-F5344CB8AC3E}">
        <p14:creationId xmlns:p14="http://schemas.microsoft.com/office/powerpoint/2010/main" val="92716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0E10DC9-07AB-4B52-BCDC-4B6B82F8138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E681E55-E1D0-4A62-836F-CE599AB79FE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3178FC6-B893-4A0E-A844-1E881B5ADB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CEB9E8D-6E00-4E13-85AC-1E342C8865E2}" type="datetime1">
              <a:rPr lang="en-GB" smtClean="0"/>
              <a:t>06/09/2025</a:t>
            </a:fld>
            <a:endParaRPr lang="en-GB"/>
          </a:p>
        </p:txBody>
      </p:sp>
      <p:sp>
        <p:nvSpPr>
          <p:cNvPr id="5" name="Footer Placeholder 4">
            <a:extLst>
              <a:ext uri="{FF2B5EF4-FFF2-40B4-BE49-F238E27FC236}">
                <a16:creationId xmlns:a16="http://schemas.microsoft.com/office/drawing/2014/main" id="{33DE45FD-9EB3-4FB8-8E22-D25603EA7A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21FF2123-5C47-4F6C-9959-DD356F028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18B4BF0-5FF3-4D2A-BEF2-F93A03D4D95B}" type="slidenum">
              <a:rPr lang="en-GB"/>
              <a:pPr>
                <a:defRPr/>
              </a:pPr>
              <a:t>‹#›</a:t>
            </a:fld>
            <a:endParaRPr lang="en-GB"/>
          </a:p>
        </p:txBody>
      </p:sp>
    </p:spTree>
    <p:extLst>
      <p:ext uri="{BB962C8B-B14F-4D97-AF65-F5344CB8AC3E}">
        <p14:creationId xmlns:p14="http://schemas.microsoft.com/office/powerpoint/2010/main" val="3580529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DC336D-E67A-40D5-81E2-749BFEB050D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D83985ED-968B-4486-BECB-3C39C3114AB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16BBE2B0-34C9-4F22-8346-ABD9059F3E77}"/>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227FA834-C2A9-4872-A3F2-A2E68DE602FB}" type="datetime1">
              <a:rPr lang="en-GB" altLang="en-US" smtClean="0"/>
              <a:t>06/09/2025</a:t>
            </a:fld>
            <a:endParaRPr lang="en-GB" altLang="en-US"/>
          </a:p>
        </p:txBody>
      </p:sp>
      <p:sp>
        <p:nvSpPr>
          <p:cNvPr id="1029" name="Rectangle 5">
            <a:extLst>
              <a:ext uri="{FF2B5EF4-FFF2-40B4-BE49-F238E27FC236}">
                <a16:creationId xmlns:a16="http://schemas.microsoft.com/office/drawing/2014/main" id="{B7F606AA-D5CC-4A50-90B8-BF34E4D8615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GB" altLang="en-US"/>
          </a:p>
        </p:txBody>
      </p:sp>
      <p:sp>
        <p:nvSpPr>
          <p:cNvPr id="1030" name="Rectangle 6">
            <a:extLst>
              <a:ext uri="{FF2B5EF4-FFF2-40B4-BE49-F238E27FC236}">
                <a16:creationId xmlns:a16="http://schemas.microsoft.com/office/drawing/2014/main" id="{1DA9DF0E-FABE-4621-80A2-9AC936C06E89}"/>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4F6C4ECB-A2DD-44A3-B4D3-DD186F370ABD}" type="slidenum">
              <a:rPr lang="en-GB" altLang="en-US"/>
              <a:pPr>
                <a:defRPr/>
              </a:pPr>
              <a:t>‹#›</a:t>
            </a:fld>
            <a:endParaRPr lang="en-GB" altLang="en-US"/>
          </a:p>
        </p:txBody>
      </p:sp>
    </p:spTree>
    <p:extLst>
      <p:ext uri="{BB962C8B-B14F-4D97-AF65-F5344CB8AC3E}">
        <p14:creationId xmlns:p14="http://schemas.microsoft.com/office/powerpoint/2010/main" val="8680406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484D8A-AF17-48E9-9817-3A37DD5D996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A2B012C9-AB2E-4017-BD03-3B3F88FA2716}"/>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C3EF0F22-CC83-44CF-80FB-7A54499B5D0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latin typeface="+mn-lt"/>
              </a:defRPr>
            </a:lvl1pPr>
          </a:lstStyle>
          <a:p>
            <a:fld id="{BB61785E-94F1-4C98-B2BB-BF86206296CE}" type="datetime1">
              <a:rPr lang="en-GB" altLang="en-US" smtClean="0"/>
              <a:t>06/09/2025</a:t>
            </a:fld>
            <a:endParaRPr lang="en-GB" altLang="en-US"/>
          </a:p>
        </p:txBody>
      </p:sp>
      <p:sp>
        <p:nvSpPr>
          <p:cNvPr id="1029" name="Rectangle 5">
            <a:extLst>
              <a:ext uri="{FF2B5EF4-FFF2-40B4-BE49-F238E27FC236}">
                <a16:creationId xmlns:a16="http://schemas.microsoft.com/office/drawing/2014/main" id="{00BB4014-5042-4619-8E2E-33F7E9A4A720}"/>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mn-lt"/>
              </a:defRPr>
            </a:lvl1pPr>
          </a:lstStyle>
          <a:p>
            <a:endParaRPr lang="en-GB" altLang="en-US"/>
          </a:p>
        </p:txBody>
      </p:sp>
      <p:sp>
        <p:nvSpPr>
          <p:cNvPr id="1030" name="Rectangle 6">
            <a:extLst>
              <a:ext uri="{FF2B5EF4-FFF2-40B4-BE49-F238E27FC236}">
                <a16:creationId xmlns:a16="http://schemas.microsoft.com/office/drawing/2014/main" id="{12499846-CA4B-464D-B7F3-9C5F0459B8F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mn-lt"/>
              </a:defRPr>
            </a:lvl1pPr>
          </a:lstStyle>
          <a:p>
            <a:fld id="{BEF4A43F-2350-4ABC-B79C-99D8BDF846E4}" type="slidenum">
              <a:rPr lang="en-GB" altLang="en-US"/>
              <a:pPr/>
              <a:t>‹#›</a:t>
            </a:fld>
            <a:endParaRPr lang="en-GB" altLang="en-US"/>
          </a:p>
        </p:txBody>
      </p:sp>
    </p:spTree>
    <p:extLst>
      <p:ext uri="{BB962C8B-B14F-4D97-AF65-F5344CB8AC3E}">
        <p14:creationId xmlns:p14="http://schemas.microsoft.com/office/powerpoint/2010/main" val="275279638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1F27DF8-F9D4-D478-B539-11FB69C68F1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93A97F3-9A65-D018-466B-C04AA05C352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CB14035-698E-C4DF-C2A5-DD034AF4DC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4E5F3B9-3E02-42A8-8517-13BBB4386DD2}" type="datetime1">
              <a:rPr lang="en-GB"/>
              <a:pPr>
                <a:defRPr/>
              </a:pPr>
              <a:t>06/09/2025</a:t>
            </a:fld>
            <a:endParaRPr lang="en-GB"/>
          </a:p>
        </p:txBody>
      </p:sp>
      <p:sp>
        <p:nvSpPr>
          <p:cNvPr id="5" name="Footer Placeholder 4">
            <a:extLst>
              <a:ext uri="{FF2B5EF4-FFF2-40B4-BE49-F238E27FC236}">
                <a16:creationId xmlns:a16="http://schemas.microsoft.com/office/drawing/2014/main" id="{ED507647-10DA-A2C6-F94F-AEE8F1B63E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AFFDFE5B-EA86-5C0B-E3E7-02C4E882E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EE3BDB51-C2F0-4ED1-BF9F-D8C2B988FD43}" type="slidenum">
              <a:rPr lang="en-GB"/>
              <a:pPr>
                <a:defRPr/>
              </a:pPr>
              <a:t>‹#›</a:t>
            </a:fld>
            <a:endParaRPr lang="en-GB"/>
          </a:p>
        </p:txBody>
      </p:sp>
    </p:spTree>
    <p:extLst>
      <p:ext uri="{BB962C8B-B14F-4D97-AF65-F5344CB8AC3E}">
        <p14:creationId xmlns:p14="http://schemas.microsoft.com/office/powerpoint/2010/main" val="2660225870"/>
      </p:ext>
    </p:extLst>
  </p:cSld>
  <p:clrMap bg1="lt1" tx1="dk1" bg2="lt2" tx2="dk2" accent1="accent1" accent2="accent2" accent3="accent3" accent4="accent4" accent5="accent5" accent6="accent6" hlink="hlink" folHlink="folHlink"/>
  <p:sldLayoutIdLst>
    <p:sldLayoutId id="2147483701" r:id="rId1"/>
    <p:sldLayoutId id="2147483702" r:id="rId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5.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wmf"/><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40.png"/><Relationship Id="rId7" Type="http://schemas.openxmlformats.org/officeDocument/2006/relationships/image" Target="../media/image68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inspirehep.net/literature/227338" TargetMode="External"/><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loonylabs.org/tag/email/" TargetMode="Externa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0.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wmf"/><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emf"/></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inspirehep.net/literature/2840259" TargetMode="External"/><Relationship Id="rId7" Type="http://schemas.openxmlformats.org/officeDocument/2006/relationships/image" Target="../media/image8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hyperlink" Target="https://arxiv.org/abs/2410.10978" TargetMode="External"/><Relationship Id="rId10" Type="http://schemas.openxmlformats.org/officeDocument/2006/relationships/image" Target="../media/image84.png"/><Relationship Id="rId4" Type="http://schemas.openxmlformats.org/officeDocument/2006/relationships/hyperlink" Target="https://inspirehep.net/authors/1069568" TargetMode="External"/><Relationship Id="rId9"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8.emf"/><Relationship Id="rId7" Type="http://schemas.openxmlformats.org/officeDocument/2006/relationships/hyperlink" Target="https://www.pngall.com/rip-png/download/28457"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1.jpeg"/><Relationship Id="rId4" Type="http://schemas.openxmlformats.org/officeDocument/2006/relationships/image" Target="../media/image9.emf"/><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36.png"/><Relationship Id="rId1" Type="http://schemas.openxmlformats.org/officeDocument/2006/relationships/slideLayout" Target="../slideLayouts/slideLayout21.xml"/><Relationship Id="rId4" Type="http://schemas.openxmlformats.org/officeDocument/2006/relationships/image" Target="../media/image25.wmf"/></Relationships>
</file>

<file path=ppt/slides/_rels/slide3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wmf"/><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13.xml"/><Relationship Id="rId5" Type="http://schemas.openxmlformats.org/officeDocument/2006/relationships/image" Target="../media/image96.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9.emf"/><Relationship Id="rId4" Type="http://schemas.openxmlformats.org/officeDocument/2006/relationships/image" Target="../media/image98.emf"/></Relationships>
</file>

<file path=ppt/slides/_rels/slide38.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15.wmf"/><Relationship Id="rId5" Type="http://schemas.openxmlformats.org/officeDocument/2006/relationships/image" Target="../media/image14.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arxiv.org/abs/2410.10978" TargetMode="External"/><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wmf"/><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5231F1-384F-6F0C-8E70-6E7D3B533018}"/>
              </a:ext>
            </a:extLst>
          </p:cNvPr>
          <p:cNvSpPr>
            <a:spLocks noGrp="1"/>
          </p:cNvSpPr>
          <p:nvPr>
            <p:ph type="sldNum" sz="quarter" idx="12"/>
          </p:nvPr>
        </p:nvSpPr>
        <p:spPr/>
        <p:txBody>
          <a:bodyPr/>
          <a:lstStyle/>
          <a:p>
            <a:fld id="{810F5E82-72E1-4C4C-94B5-02949C7C5A49}" type="slidenum">
              <a:rPr lang="en-GB" smtClean="0"/>
              <a:t>1</a:t>
            </a:fld>
            <a:endParaRPr lang="en-GB" dirty="0"/>
          </a:p>
        </p:txBody>
      </p:sp>
      <p:sp>
        <p:nvSpPr>
          <p:cNvPr id="3" name="Rectangle 12">
            <a:extLst>
              <a:ext uri="{FF2B5EF4-FFF2-40B4-BE49-F238E27FC236}">
                <a16:creationId xmlns:a16="http://schemas.microsoft.com/office/drawing/2014/main" id="{A867AB14-9DA1-B4A7-6041-0AE62B53525E}"/>
              </a:ext>
            </a:extLst>
          </p:cNvPr>
          <p:cNvSpPr>
            <a:spLocks noChangeArrowheads="1"/>
          </p:cNvSpPr>
          <p:nvPr/>
        </p:nvSpPr>
        <p:spPr bwMode="auto">
          <a:xfrm>
            <a:off x="2981599" y="3370902"/>
            <a:ext cx="36804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2000" dirty="0">
                <a:solidFill>
                  <a:schemeClr val="accent1"/>
                </a:solidFill>
              </a:rPr>
              <a:t>V.A. Khoze (</a:t>
            </a:r>
            <a:r>
              <a:rPr lang="en-GB" altLang="en-US" dirty="0">
                <a:solidFill>
                  <a:schemeClr val="accent1"/>
                </a:solidFill>
              </a:rPr>
              <a:t>IPPP, Durham</a:t>
            </a:r>
            <a:r>
              <a:rPr lang="en-GB" altLang="en-US" sz="2000" dirty="0">
                <a:solidFill>
                  <a:schemeClr val="accent1"/>
                </a:solidFill>
              </a:rPr>
              <a:t>)</a:t>
            </a:r>
          </a:p>
        </p:txBody>
      </p:sp>
      <p:pic>
        <p:nvPicPr>
          <p:cNvPr id="6" name="Picture 3">
            <a:extLst>
              <a:ext uri="{FF2B5EF4-FFF2-40B4-BE49-F238E27FC236}">
                <a16:creationId xmlns:a16="http://schemas.microsoft.com/office/drawing/2014/main" id="{B00F320D-9494-FFE3-76BB-DE4131699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067" t="44901" r="14568" b="33693"/>
          <a:stretch>
            <a:fillRect/>
          </a:stretch>
        </p:blipFill>
        <p:spPr bwMode="auto">
          <a:xfrm>
            <a:off x="1689966" y="3329986"/>
            <a:ext cx="101758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E6CD469C-E9B6-D35F-F113-D8450000052C}"/>
              </a:ext>
            </a:extLst>
          </p:cNvPr>
          <p:cNvSpPr txBox="1"/>
          <p:nvPr/>
        </p:nvSpPr>
        <p:spPr>
          <a:xfrm>
            <a:off x="1007465" y="4372234"/>
            <a:ext cx="8881117" cy="707886"/>
          </a:xfrm>
          <a:prstGeom prst="rect">
            <a:avLst/>
          </a:prstGeom>
          <a:noFill/>
        </p:spPr>
        <p:txBody>
          <a:bodyPr wrap="square">
            <a:spAutoFit/>
          </a:bodyPr>
          <a:lstStyle/>
          <a:p>
            <a:pPr algn="ctr"/>
            <a:r>
              <a:rPr lang="en-GB" sz="2000" b="1" dirty="0">
                <a:solidFill>
                  <a:srgbClr val="FF0000"/>
                </a:solidFill>
              </a:rPr>
              <a:t>main aims:  </a:t>
            </a:r>
            <a:r>
              <a:rPr lang="en-GB" sz="2000" dirty="0">
                <a:solidFill>
                  <a:schemeClr val="accent1"/>
                </a:solidFill>
              </a:rPr>
              <a:t>to illustrate the </a:t>
            </a:r>
            <a:r>
              <a:rPr lang="en-GB" sz="2000" dirty="0">
                <a:solidFill>
                  <a:srgbClr val="7030A0"/>
                </a:solidFill>
              </a:rPr>
              <a:t>"</a:t>
            </a:r>
            <a:r>
              <a:rPr lang="en-GB" sz="2000" dirty="0">
                <a:solidFill>
                  <a:srgbClr val="7030A0"/>
                </a:solidFill>
                <a:latin typeface="Agency FB" panose="020B0503020202020204" pitchFamily="34" charset="0"/>
              </a:rPr>
              <a:t>diversity and inclusion</a:t>
            </a:r>
            <a:r>
              <a:rPr lang="en-GB" sz="2000" dirty="0">
                <a:solidFill>
                  <a:srgbClr val="7030A0"/>
                </a:solidFill>
              </a:rPr>
              <a:t>" </a:t>
            </a:r>
            <a:r>
              <a:rPr lang="en-GB" sz="2000" dirty="0">
                <a:solidFill>
                  <a:schemeClr val="accent1"/>
                </a:solidFill>
              </a:rPr>
              <a:t>of the ‘CEP’ program</a:t>
            </a:r>
          </a:p>
          <a:p>
            <a:pPr algn="ctr"/>
            <a:r>
              <a:rPr lang="en-GB" sz="2000" dirty="0">
                <a:solidFill>
                  <a:schemeClr val="accent1"/>
                </a:solidFill>
              </a:rPr>
              <a:t>and to address the possibilities for the future.</a:t>
            </a:r>
          </a:p>
        </p:txBody>
      </p:sp>
      <p:sp>
        <p:nvSpPr>
          <p:cNvPr id="9" name="TextBox 8">
            <a:extLst>
              <a:ext uri="{FF2B5EF4-FFF2-40B4-BE49-F238E27FC236}">
                <a16:creationId xmlns:a16="http://schemas.microsoft.com/office/drawing/2014/main" id="{C3C25260-D2B3-3EE7-6867-B17B8514398C}"/>
              </a:ext>
            </a:extLst>
          </p:cNvPr>
          <p:cNvSpPr txBox="1"/>
          <p:nvPr/>
        </p:nvSpPr>
        <p:spPr>
          <a:xfrm>
            <a:off x="2028009" y="1988961"/>
            <a:ext cx="7534002" cy="738664"/>
          </a:xfrm>
          <a:prstGeom prst="rect">
            <a:avLst/>
          </a:prstGeom>
          <a:noFill/>
        </p:spPr>
        <p:txBody>
          <a:bodyPr wrap="square">
            <a:spAutoFit/>
          </a:bodyPr>
          <a:lstStyle/>
          <a:p>
            <a:pPr algn="ctr"/>
            <a:r>
              <a:rPr lang="en-GB" dirty="0"/>
              <a:t> </a:t>
            </a:r>
            <a:r>
              <a:rPr lang="en-GB" sz="2400" dirty="0">
                <a:solidFill>
                  <a:schemeClr val="accent1">
                    <a:lumMod val="75000"/>
                  </a:schemeClr>
                </a:solidFill>
                <a:latin typeface="Amasis MT Pro Black" panose="02040A04050005020304" pitchFamily="18" charset="0"/>
              </a:rPr>
              <a:t>On the prospects of   ‘CEP’  studies at the LHC</a:t>
            </a:r>
            <a:endParaRPr lang="en-GB" dirty="0">
              <a:solidFill>
                <a:schemeClr val="accent1">
                  <a:lumMod val="75000"/>
                </a:schemeClr>
              </a:solidFill>
              <a:latin typeface="Amasis MT Pro Black" panose="02040A04050005020304" pitchFamily="18" charset="0"/>
            </a:endParaRPr>
          </a:p>
          <a:p>
            <a:pPr algn="ctr"/>
            <a:r>
              <a:rPr lang="en-GB" b="1" dirty="0">
                <a:solidFill>
                  <a:schemeClr val="accent1">
                    <a:lumMod val="75000"/>
                  </a:schemeClr>
                </a:solidFill>
              </a:rPr>
              <a:t> (selected topics) </a:t>
            </a:r>
          </a:p>
        </p:txBody>
      </p:sp>
      <p:sp>
        <p:nvSpPr>
          <p:cNvPr id="4" name="AutoShape 2" descr="PALM BEACH, FLORIDA - DECEMBER 16: U.S. President-elect Donald Trump speaks at a news conference at Trump's Mar-a-Lago resort on December 16, 2024 in Palm Beach, Florida. In a news conference that went over an hour, Trump announced that SoftBank will invest over $100 billion in projects in the United States including 100,000 artificial intelligence related jobs and then took questions on Syria, Israel, Ukraine, the economy, cabinet picks, and many other topics. (Photo by Andrew Harnik/Getty Images)">
            <a:extLst>
              <a:ext uri="{FF2B5EF4-FFF2-40B4-BE49-F238E27FC236}">
                <a16:creationId xmlns:a16="http://schemas.microsoft.com/office/drawing/2014/main" id="{7E661135-5858-02A0-D253-89440F6BB1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A2EEA770-3E94-76B0-47B9-D734C6369860}"/>
              </a:ext>
            </a:extLst>
          </p:cNvPr>
          <p:cNvPicPr>
            <a:picLocks noChangeAspect="1"/>
          </p:cNvPicPr>
          <p:nvPr/>
        </p:nvPicPr>
        <p:blipFill>
          <a:blip r:embed="rId4"/>
          <a:srcRect l="35762" t="39774" r="24455" b="20325"/>
          <a:stretch>
            <a:fillRect/>
          </a:stretch>
        </p:blipFill>
        <p:spPr>
          <a:xfrm>
            <a:off x="22311" y="37527"/>
            <a:ext cx="3769104" cy="1906290"/>
          </a:xfrm>
          <a:prstGeom prst="rect">
            <a:avLst/>
          </a:prstGeom>
        </p:spPr>
      </p:pic>
      <p:pic>
        <p:nvPicPr>
          <p:cNvPr id="12" name="Picture 11">
            <a:extLst>
              <a:ext uri="{FF2B5EF4-FFF2-40B4-BE49-F238E27FC236}">
                <a16:creationId xmlns:a16="http://schemas.microsoft.com/office/drawing/2014/main" id="{3D677A18-AA63-2AE5-17F8-BF0C520C23A0}"/>
              </a:ext>
            </a:extLst>
          </p:cNvPr>
          <p:cNvPicPr>
            <a:picLocks noChangeAspect="1"/>
          </p:cNvPicPr>
          <p:nvPr/>
        </p:nvPicPr>
        <p:blipFill>
          <a:blip r:embed="rId5"/>
          <a:srcRect l="36037" t="42114" r="23445" b="15772"/>
          <a:stretch>
            <a:fillRect/>
          </a:stretch>
        </p:blipFill>
        <p:spPr>
          <a:xfrm>
            <a:off x="8400587" y="60119"/>
            <a:ext cx="3809994" cy="1906290"/>
          </a:xfrm>
          <a:prstGeom prst="rect">
            <a:avLst/>
          </a:prstGeom>
        </p:spPr>
      </p:pic>
      <p:sp>
        <p:nvSpPr>
          <p:cNvPr id="13" name="TextBox 12">
            <a:extLst>
              <a:ext uri="{FF2B5EF4-FFF2-40B4-BE49-F238E27FC236}">
                <a16:creationId xmlns:a16="http://schemas.microsoft.com/office/drawing/2014/main" id="{E9821B7F-E4ED-346C-0FDD-9590A00F1000}"/>
              </a:ext>
            </a:extLst>
          </p:cNvPr>
          <p:cNvSpPr txBox="1"/>
          <p:nvPr/>
        </p:nvSpPr>
        <p:spPr>
          <a:xfrm>
            <a:off x="5648092" y="2971800"/>
            <a:ext cx="914400" cy="914400"/>
          </a:xfrm>
          <a:prstGeom prst="rect">
            <a:avLst/>
          </a:prstGeom>
          <a:noFill/>
        </p:spPr>
        <p:txBody>
          <a:bodyPr wrap="square" rtlCol="0">
            <a:spAutoFit/>
          </a:bodyPr>
          <a:lstStyle/>
          <a:p>
            <a:endParaRPr lang="en-GB" dirty="0"/>
          </a:p>
        </p:txBody>
      </p:sp>
      <p:sp>
        <p:nvSpPr>
          <p:cNvPr id="14" name="TextBox 13">
            <a:extLst>
              <a:ext uri="{FF2B5EF4-FFF2-40B4-BE49-F238E27FC236}">
                <a16:creationId xmlns:a16="http://schemas.microsoft.com/office/drawing/2014/main" id="{7D98E279-EFF0-F398-3B50-1581DA76D13D}"/>
              </a:ext>
            </a:extLst>
          </p:cNvPr>
          <p:cNvSpPr txBox="1"/>
          <p:nvPr/>
        </p:nvSpPr>
        <p:spPr>
          <a:xfrm>
            <a:off x="5648092" y="2971800"/>
            <a:ext cx="914400" cy="914400"/>
          </a:xfrm>
          <a:prstGeom prst="rect">
            <a:avLst/>
          </a:prstGeom>
          <a:noFill/>
        </p:spPr>
        <p:txBody>
          <a:bodyPr wrap="square" rtlCol="0">
            <a:spAutoFit/>
          </a:bodyPr>
          <a:lstStyle/>
          <a:p>
            <a:endParaRPr lang="en-GB" dirty="0"/>
          </a:p>
        </p:txBody>
      </p:sp>
      <p:sp>
        <p:nvSpPr>
          <p:cNvPr id="15" name="TextBox 14">
            <a:extLst>
              <a:ext uri="{FF2B5EF4-FFF2-40B4-BE49-F238E27FC236}">
                <a16:creationId xmlns:a16="http://schemas.microsoft.com/office/drawing/2014/main" id="{B46DE741-4C88-8603-7A9C-980AB3EE25F0}"/>
              </a:ext>
            </a:extLst>
          </p:cNvPr>
          <p:cNvSpPr txBox="1"/>
          <p:nvPr/>
        </p:nvSpPr>
        <p:spPr>
          <a:xfrm>
            <a:off x="13593337" y="1605776"/>
            <a:ext cx="184731" cy="369332"/>
          </a:xfrm>
          <a:prstGeom prst="rect">
            <a:avLst/>
          </a:prstGeom>
          <a:noFill/>
        </p:spPr>
        <p:txBody>
          <a:bodyPr wrap="none" rtlCol="0">
            <a:spAutoFit/>
          </a:bodyPr>
          <a:lstStyle/>
          <a:p>
            <a:endParaRPr lang="en-GB"/>
          </a:p>
        </p:txBody>
      </p:sp>
      <p:pic>
        <p:nvPicPr>
          <p:cNvPr id="1026" name="Picture 2" descr="percent tariff on semiconductor imports ...">
            <a:extLst>
              <a:ext uri="{FF2B5EF4-FFF2-40B4-BE49-F238E27FC236}">
                <a16:creationId xmlns:a16="http://schemas.microsoft.com/office/drawing/2014/main" id="{37BABD54-6ECC-EFB3-8926-383B170858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2193" y="4130377"/>
            <a:ext cx="1540746" cy="1025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1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5E3745-E7BE-4134-BC20-E4EAAC508083}"/>
              </a:ext>
            </a:extLst>
          </p:cNvPr>
          <p:cNvSpPr>
            <a:spLocks noGrp="1"/>
          </p:cNvSpPr>
          <p:nvPr>
            <p:ph type="sldNum" sz="quarter" idx="12"/>
          </p:nvPr>
        </p:nvSpPr>
        <p:spPr/>
        <p:txBody>
          <a:bodyPr/>
          <a:lstStyle/>
          <a:p>
            <a:fld id="{810F5E82-72E1-4C4C-94B5-02949C7C5A49}" type="slidenum">
              <a:rPr lang="en-GB" smtClean="0"/>
              <a:t>10</a:t>
            </a:fld>
            <a:endParaRPr lang="en-GB" dirty="0"/>
          </a:p>
        </p:txBody>
      </p:sp>
      <p:sp>
        <p:nvSpPr>
          <p:cNvPr id="4" name="Text Box 22">
            <a:extLst>
              <a:ext uri="{FF2B5EF4-FFF2-40B4-BE49-F238E27FC236}">
                <a16:creationId xmlns:a16="http://schemas.microsoft.com/office/drawing/2014/main" id="{B6EB1C67-6DAE-44EE-89E6-B342BF9A697F}"/>
              </a:ext>
            </a:extLst>
          </p:cNvPr>
          <p:cNvSpPr txBox="1">
            <a:spLocks noChangeArrowheads="1"/>
          </p:cNvSpPr>
          <p:nvPr/>
        </p:nvSpPr>
        <p:spPr bwMode="auto">
          <a:xfrm>
            <a:off x="2644589" y="2404185"/>
            <a:ext cx="8417858" cy="461665"/>
          </a:xfrm>
          <a:prstGeom prst="rect">
            <a:avLst/>
          </a:prstGeom>
          <a:solidFill>
            <a:schemeClr val="accent1"/>
          </a:solidFill>
          <a:ln>
            <a:noFill/>
          </a:ln>
        </p:spPr>
        <p:txBody>
          <a:bodyPr wrap="square">
            <a:spAutoFit/>
          </a:bodyPr>
          <a:lstStyle/>
          <a:p>
            <a:r>
              <a:rPr lang="en-GB" sz="2400" b="1" dirty="0">
                <a:solidFill>
                  <a:schemeClr val="bg1"/>
                </a:solidFill>
                <a:latin typeface="Amasis MT Pro Black" panose="02040A04050005020304" pitchFamily="18" charset="0"/>
              </a:rPr>
              <a:t>Life, Death and “</a:t>
            </a:r>
            <a:r>
              <a:rPr lang="en-GB" sz="2400" b="1" dirty="0" err="1">
                <a:solidFill>
                  <a:schemeClr val="bg1"/>
                </a:solidFill>
                <a:latin typeface="Amasis MT Pro Black" panose="02040A04050005020304" pitchFamily="18" charset="0"/>
              </a:rPr>
              <a:t>Ressurection</a:t>
            </a:r>
            <a:r>
              <a:rPr lang="en-GB" sz="2400" b="1" dirty="0">
                <a:solidFill>
                  <a:schemeClr val="bg1"/>
                </a:solidFill>
                <a:latin typeface="Amasis MT Pro Black" panose="02040A04050005020304" pitchFamily="18" charset="0"/>
              </a:rPr>
              <a:t> “ of ‘Diffractive Higgs’</a:t>
            </a:r>
          </a:p>
        </p:txBody>
      </p:sp>
    </p:spTree>
    <p:extLst>
      <p:ext uri="{BB962C8B-B14F-4D97-AF65-F5344CB8AC3E}">
        <p14:creationId xmlns:p14="http://schemas.microsoft.com/office/powerpoint/2010/main" val="1501719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lide Number Placeholder 3">
            <a:extLst>
              <a:ext uri="{FF2B5EF4-FFF2-40B4-BE49-F238E27FC236}">
                <a16:creationId xmlns:a16="http://schemas.microsoft.com/office/drawing/2014/main" id="{F2D448A9-53FC-4B20-8BB4-FD3498E927F3}"/>
              </a:ext>
            </a:extLst>
          </p:cNvPr>
          <p:cNvSpPr>
            <a:spLocks noGrp="1"/>
          </p:cNvSpPr>
          <p:nvPr>
            <p:ph type="sldNum" sz="quarter" idx="12"/>
          </p:nvPr>
        </p:nvSpPr>
        <p:spPr/>
        <p:txBody>
          <a:bodyPr/>
          <a:lstStyle/>
          <a:p>
            <a:pPr>
              <a:defRPr/>
            </a:pPr>
            <a:fld id="{0BDAC372-85B9-4D10-A85B-62BC4964D933}" type="slidenum">
              <a:rPr lang="en-GB" altLang="en-US"/>
              <a:pPr>
                <a:defRPr/>
              </a:pPr>
              <a:t>11</a:t>
            </a:fld>
            <a:endParaRPr lang="en-GB" altLang="en-US"/>
          </a:p>
        </p:txBody>
      </p:sp>
      <p:sp>
        <p:nvSpPr>
          <p:cNvPr id="40963" name="Text Box 2">
            <a:extLst>
              <a:ext uri="{FF2B5EF4-FFF2-40B4-BE49-F238E27FC236}">
                <a16:creationId xmlns:a16="http://schemas.microsoft.com/office/drawing/2014/main" id="{563586D4-5BB0-4BFB-9ED5-9FF6AA8AF7AC}"/>
              </a:ext>
            </a:extLst>
          </p:cNvPr>
          <p:cNvSpPr txBox="1">
            <a:spLocks noChangeArrowheads="1"/>
          </p:cNvSpPr>
          <p:nvPr/>
        </p:nvSpPr>
        <p:spPr bwMode="auto">
          <a:xfrm>
            <a:off x="1568353" y="82159"/>
            <a:ext cx="9640117"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dirty="0">
                <a:solidFill>
                  <a:srgbClr val="FF0000"/>
                </a:solidFill>
                <a:latin typeface="Comic Sans MS" panose="030F0702030302020204" pitchFamily="66" charset="0"/>
              </a:rPr>
              <a:t>       </a:t>
            </a:r>
            <a:endParaRPr lang="en-GB" altLang="en-US" sz="3600" dirty="0">
              <a:solidFill>
                <a:srgbClr val="FF0000"/>
              </a:solidFill>
              <a:latin typeface="Comic Sans MS" panose="030F0702030302020204" pitchFamily="66" charset="0"/>
            </a:endParaRPr>
          </a:p>
          <a:p>
            <a:pPr eaLnBrk="1" hangingPunct="1">
              <a:spcBef>
                <a:spcPct val="0"/>
              </a:spcBef>
              <a:buFontTx/>
              <a:buNone/>
            </a:pPr>
            <a:r>
              <a:rPr lang="en-GB" altLang="en-US" sz="1800" dirty="0">
                <a:solidFill>
                  <a:srgbClr val="FF0000"/>
                </a:solidFill>
                <a:latin typeface="Comic Sans MS" panose="030F0702030302020204" pitchFamily="66" charset="0"/>
              </a:rPr>
              <a:t>       </a:t>
            </a:r>
            <a:r>
              <a:rPr lang="en-GB" altLang="en-US" sz="2000" b="1" dirty="0">
                <a:solidFill>
                  <a:srgbClr val="000099"/>
                </a:solidFill>
                <a:latin typeface="Lucida Bright" panose="02040602050505020304" pitchFamily="18" charset="0"/>
              </a:rPr>
              <a:t>The main advantages of </a:t>
            </a:r>
            <a:r>
              <a:rPr lang="en-GB" altLang="en-US" sz="2000" b="1" dirty="0">
                <a:solidFill>
                  <a:srgbClr val="FF0000"/>
                </a:solidFill>
                <a:latin typeface="Lucida Bright" panose="02040602050505020304" pitchFamily="18" charset="0"/>
              </a:rPr>
              <a:t>CEP</a:t>
            </a:r>
            <a:r>
              <a:rPr lang="en-GB" altLang="en-US" sz="2000" b="1" dirty="0">
                <a:solidFill>
                  <a:srgbClr val="000099"/>
                </a:solidFill>
                <a:latin typeface="Lucida Bright" panose="02040602050505020304" pitchFamily="18" charset="0"/>
              </a:rPr>
              <a:t> Higgs production</a:t>
            </a:r>
          </a:p>
          <a:p>
            <a:pPr eaLnBrk="1" hangingPunct="1">
              <a:spcBef>
                <a:spcPct val="0"/>
              </a:spcBef>
              <a:buFontTx/>
              <a:buNone/>
            </a:pPr>
            <a:endParaRPr lang="en-GB" altLang="en-US" sz="1800" b="1" dirty="0">
              <a:solidFill>
                <a:srgbClr val="FF0000"/>
              </a:solidFill>
              <a:latin typeface="Lucida Bright" panose="02040602050505020304" pitchFamily="18" charset="0"/>
            </a:endParaRPr>
          </a:p>
          <a:p>
            <a:pPr eaLnBrk="1" hangingPunct="1">
              <a:spcBef>
                <a:spcPct val="0"/>
              </a:spcBef>
              <a:buFont typeface="Wingdings" panose="05000000000000000000" pitchFamily="2" charset="2"/>
              <a:buNone/>
            </a:pPr>
            <a:r>
              <a:rPr lang="en-GB" altLang="en-US" sz="2400" b="1" dirty="0">
                <a:solidFill>
                  <a:srgbClr val="000099"/>
                </a:solidFill>
                <a:latin typeface="Arial Black" panose="020B0A04020102020204" pitchFamily="34" charset="0"/>
                <a:sym typeface="Wingdings" panose="05000000000000000000" pitchFamily="2" charset="2"/>
              </a:rPr>
              <a:t></a:t>
            </a:r>
            <a:r>
              <a:rPr lang="en-GB" altLang="en-US" sz="2400" dirty="0">
                <a:solidFill>
                  <a:srgbClr val="000099"/>
                </a:solidFill>
                <a:latin typeface="Arial Black" panose="020B0A04020102020204" pitchFamily="34" charset="0"/>
                <a:sym typeface="Wingdings" panose="05000000000000000000" pitchFamily="2" charset="2"/>
              </a:rPr>
              <a:t>   </a:t>
            </a:r>
            <a:r>
              <a:rPr lang="en-GB" altLang="en-US" sz="1600" dirty="0">
                <a:latin typeface="Comic Sans MS" panose="030F0702030302020204" pitchFamily="66" charset="0"/>
              </a:rPr>
              <a:t>Prospects for high-accuracy mass measurement </a:t>
            </a:r>
          </a:p>
          <a:p>
            <a:pPr eaLnBrk="1" hangingPunct="1">
              <a:spcBef>
                <a:spcPct val="0"/>
              </a:spcBef>
              <a:buFont typeface="Wingdings" panose="05000000000000000000" pitchFamily="2" charset="2"/>
              <a:buNone/>
            </a:pPr>
            <a:r>
              <a:rPr lang="en-GB" altLang="en-US" sz="1600" dirty="0">
                <a:latin typeface="Comic Sans MS" panose="030F0702030302020204" pitchFamily="66" charset="0"/>
              </a:rPr>
              <a:t>       (irrespectively of the decay mode).     </a:t>
            </a:r>
            <a:r>
              <a:rPr lang="en-GB" altLang="en-US" sz="1800" dirty="0">
                <a:solidFill>
                  <a:schemeClr val="accent2"/>
                </a:solidFill>
                <a:latin typeface="Comic Sans MS" panose="030F0702030302020204" pitchFamily="66" charset="0"/>
              </a:rPr>
              <a:t>  </a:t>
            </a:r>
            <a:endParaRPr lang="en-GB" altLang="en-US" sz="3600" dirty="0">
              <a:solidFill>
                <a:schemeClr val="accent2"/>
              </a:solidFill>
              <a:latin typeface="Comic Sans MS" panose="030F0702030302020204" pitchFamily="66" charset="0"/>
            </a:endParaRPr>
          </a:p>
          <a:p>
            <a:pPr eaLnBrk="1" hangingPunct="1">
              <a:spcBef>
                <a:spcPct val="0"/>
              </a:spcBef>
              <a:buFontTx/>
              <a:buNone/>
            </a:pPr>
            <a:r>
              <a:rPr lang="en-GB" altLang="en-US" dirty="0">
                <a:solidFill>
                  <a:srgbClr val="000099"/>
                </a:solidFill>
                <a:latin typeface="Comic Sans MS" panose="030F0702030302020204" pitchFamily="66" charset="0"/>
                <a:sym typeface="Wingdings" panose="05000000000000000000" pitchFamily="2" charset="2"/>
              </a:rPr>
              <a:t></a:t>
            </a:r>
            <a:r>
              <a:rPr lang="en-GB" altLang="en-US" dirty="0">
                <a:solidFill>
                  <a:srgbClr val="000099"/>
                </a:solidFill>
                <a:latin typeface="Comic Sans MS" panose="030F0702030302020204" pitchFamily="66" charset="0"/>
              </a:rPr>
              <a:t>  </a:t>
            </a:r>
            <a:r>
              <a:rPr lang="en-GB" altLang="en-US" sz="1600" dirty="0">
                <a:latin typeface="Comic Sans MS" panose="030F0702030302020204" pitchFamily="66" charset="0"/>
              </a:rPr>
              <a:t>Quantum number </a:t>
            </a:r>
            <a:r>
              <a:rPr lang="en-GB" altLang="en-US" sz="1600" dirty="0">
                <a:solidFill>
                  <a:srgbClr val="3333CC"/>
                </a:solidFill>
                <a:latin typeface="Comic Sans MS" panose="030F0702030302020204" pitchFamily="66" charset="0"/>
              </a:rPr>
              <a:t>filter</a:t>
            </a:r>
            <a:r>
              <a:rPr lang="en-GB" altLang="en-US" sz="1600" dirty="0">
                <a:latin typeface="Comic Sans MS" panose="030F0702030302020204" pitchFamily="66" charset="0"/>
              </a:rPr>
              <a:t>/</a:t>
            </a:r>
            <a:r>
              <a:rPr lang="en-GB" altLang="en-US" sz="1600" dirty="0">
                <a:solidFill>
                  <a:srgbClr val="336600"/>
                </a:solidFill>
                <a:latin typeface="Comic Sans MS" panose="030F0702030302020204" pitchFamily="66" charset="0"/>
              </a:rPr>
              <a:t>analyser</a:t>
            </a:r>
            <a:r>
              <a:rPr lang="en-GB" altLang="en-US" sz="2400" dirty="0">
                <a:latin typeface="Comic Sans MS" panose="030F0702030302020204" pitchFamily="66" charset="0"/>
              </a:rPr>
              <a:t>.       </a:t>
            </a:r>
            <a:endParaRPr lang="en-GB" altLang="en-US" sz="2400" dirty="0">
              <a:latin typeface="Comic Sans MS" panose="030F0702030302020204" pitchFamily="66" charset="0"/>
              <a:sym typeface="Wingdings" panose="05000000000000000000" pitchFamily="2" charset="2"/>
            </a:endParaRPr>
          </a:p>
          <a:p>
            <a:pPr eaLnBrk="1" hangingPunct="1">
              <a:spcBef>
                <a:spcPct val="0"/>
              </a:spcBef>
              <a:buFontTx/>
              <a:buNone/>
            </a:pPr>
            <a:r>
              <a:rPr lang="en-GB" altLang="en-US" sz="1600" dirty="0"/>
              <a:t>        ( </a:t>
            </a:r>
            <a:r>
              <a:rPr lang="en-GB" altLang="en-US" sz="1800" dirty="0">
                <a:solidFill>
                  <a:srgbClr val="FF0000"/>
                </a:solidFill>
              </a:rPr>
              <a:t>0++</a:t>
            </a:r>
            <a:r>
              <a:rPr lang="en-GB" altLang="en-US" sz="1600" dirty="0"/>
              <a:t> </a:t>
            </a:r>
            <a:r>
              <a:rPr lang="en-GB" altLang="en-US" sz="1400" dirty="0"/>
              <a:t>dominance; </a:t>
            </a:r>
            <a:r>
              <a:rPr lang="en-GB" altLang="en-US" sz="2000" dirty="0">
                <a:solidFill>
                  <a:srgbClr val="FF0000"/>
                </a:solidFill>
              </a:rPr>
              <a:t>C,P-</a:t>
            </a:r>
            <a:r>
              <a:rPr lang="en-GB" altLang="en-US" sz="1600" dirty="0">
                <a:solidFill>
                  <a:srgbClr val="000099"/>
                </a:solidFill>
              </a:rPr>
              <a:t>even</a:t>
            </a:r>
            <a:r>
              <a:rPr lang="en-GB" altLang="en-US" sz="1600" dirty="0"/>
              <a:t>)</a:t>
            </a:r>
            <a:r>
              <a:rPr lang="en-GB" altLang="en-US" sz="1800" dirty="0"/>
              <a:t> </a:t>
            </a:r>
          </a:p>
          <a:p>
            <a:pPr eaLnBrk="1" hangingPunct="1">
              <a:spcBef>
                <a:spcPct val="0"/>
              </a:spcBef>
              <a:buFontTx/>
              <a:buNone/>
            </a:pPr>
            <a:endParaRPr lang="en-GB" altLang="en-US" sz="1800" dirty="0"/>
          </a:p>
          <a:p>
            <a:pPr eaLnBrk="1" hangingPunct="1">
              <a:spcBef>
                <a:spcPct val="0"/>
              </a:spcBef>
              <a:buFontTx/>
              <a:buNone/>
            </a:pPr>
            <a:r>
              <a:rPr lang="en-GB" altLang="en-US" sz="1800" b="1" dirty="0">
                <a:sym typeface="Wingdings 2" panose="05020102010507070707" pitchFamily="18" charset="2"/>
              </a:rPr>
              <a:t></a:t>
            </a:r>
            <a:r>
              <a:rPr lang="en-GB" altLang="en-US" sz="1400" dirty="0"/>
              <a:t>    </a:t>
            </a:r>
            <a:r>
              <a:rPr lang="en-GB" altLang="en-US" sz="1800" dirty="0"/>
              <a:t>H -&gt;bb </a:t>
            </a:r>
            <a:r>
              <a:rPr lang="en-GB" altLang="en-US" sz="1600" dirty="0">
                <a:solidFill>
                  <a:srgbClr val="000099"/>
                </a:solidFill>
                <a:latin typeface="Comic Sans MS" panose="030F0702030302020204" pitchFamily="66" charset="0"/>
              </a:rPr>
              <a:t>opens up (</a:t>
            </a:r>
            <a:r>
              <a:rPr lang="en-GB" altLang="en-US" sz="1400" dirty="0" err="1">
                <a:latin typeface="Comic Sans MS" panose="030F0702030302020204" pitchFamily="66" charset="0"/>
              </a:rPr>
              <a:t>Hbb</a:t>
            </a:r>
            <a:r>
              <a:rPr lang="en-GB" altLang="en-US" sz="1400" dirty="0">
                <a:latin typeface="Comic Sans MS" panose="030F0702030302020204" pitchFamily="66" charset="0"/>
              </a:rPr>
              <a:t> Yukawa </a:t>
            </a:r>
            <a:r>
              <a:rPr lang="en-GB" altLang="en-US" sz="1400" dirty="0" err="1">
                <a:latin typeface="Comic Sans MS" panose="030F0702030302020204" pitchFamily="66" charset="0"/>
              </a:rPr>
              <a:t>coupl</a:t>
            </a:r>
            <a:r>
              <a:rPr lang="en-GB" altLang="en-US" sz="1400" dirty="0">
                <a:latin typeface="Comic Sans MS" panose="030F0702030302020204" pitchFamily="66" charset="0"/>
              </a:rPr>
              <a:t>.</a:t>
            </a:r>
            <a:r>
              <a:rPr lang="en-GB" altLang="en-US" sz="1600" dirty="0">
                <a:solidFill>
                  <a:srgbClr val="000099"/>
                </a:solidFill>
                <a:latin typeface="Comic Sans MS" panose="030F0702030302020204" pitchFamily="66" charset="0"/>
              </a:rPr>
              <a:t>)</a:t>
            </a:r>
            <a:endParaRPr lang="en-GB" altLang="en-US" sz="2800" dirty="0">
              <a:solidFill>
                <a:schemeClr val="accent2"/>
              </a:solidFill>
              <a:latin typeface="Comic Sans MS" panose="030F0702030302020204" pitchFamily="66" charset="0"/>
              <a:sym typeface="Webdings" panose="05030102010509060703" pitchFamily="18" charset="2"/>
            </a:endParaRPr>
          </a:p>
          <a:p>
            <a:pPr>
              <a:spcBef>
                <a:spcPct val="0"/>
              </a:spcBef>
              <a:buNone/>
            </a:pPr>
            <a:r>
              <a:rPr lang="en-GB" altLang="en-US" sz="1800" dirty="0"/>
              <a:t>   </a:t>
            </a:r>
            <a:r>
              <a:rPr lang="en-GB" altLang="en-US" sz="1600" dirty="0"/>
              <a:t>(gg)--,</a:t>
            </a:r>
            <a:r>
              <a:rPr lang="en-GB" altLang="en-US" sz="1200" dirty="0">
                <a:solidFill>
                  <a:srgbClr val="0000FF"/>
                </a:solidFill>
              </a:rPr>
              <a:t>++   </a:t>
            </a:r>
            <a:r>
              <a:rPr lang="en-GB" altLang="en-US" sz="2800" b="1" dirty="0">
                <a:solidFill>
                  <a:srgbClr val="CC0000"/>
                </a:solidFill>
                <a:sym typeface="Wingdings 2" panose="05020102010507070707" pitchFamily="18" charset="2"/>
              </a:rPr>
              <a:t></a:t>
            </a:r>
            <a:r>
              <a:rPr lang="en-GB" altLang="en-US" sz="2000" dirty="0">
                <a:sym typeface="Symbol" panose="05050102010706020507" pitchFamily="18" charset="2"/>
              </a:rPr>
              <a:t> </a:t>
            </a:r>
            <a:r>
              <a:rPr lang="en-GB" altLang="en-US" sz="1600" dirty="0">
                <a:sym typeface="Symbol" panose="05050102010706020507" pitchFamily="18" charset="2"/>
              </a:rPr>
              <a:t> </a:t>
            </a:r>
            <a:r>
              <a:rPr lang="en-GB" altLang="en-US" sz="1600" dirty="0"/>
              <a:t>bb</a:t>
            </a:r>
            <a:r>
              <a:rPr lang="en-GB" altLang="en-US" sz="1400" dirty="0"/>
              <a:t> </a:t>
            </a:r>
            <a:r>
              <a:rPr lang="en-GB" altLang="en-US" sz="1400" dirty="0">
                <a:solidFill>
                  <a:srgbClr val="FF0000"/>
                </a:solidFill>
              </a:rPr>
              <a:t> in</a:t>
            </a:r>
            <a:r>
              <a:rPr lang="en-GB" altLang="en-US" sz="1400" dirty="0"/>
              <a:t> </a:t>
            </a:r>
            <a:r>
              <a:rPr lang="en-GB" altLang="en-US" sz="1800" dirty="0">
                <a:solidFill>
                  <a:srgbClr val="FF0000"/>
                </a:solidFill>
              </a:rPr>
              <a:t> </a:t>
            </a:r>
            <a:r>
              <a:rPr lang="en-GB" altLang="en-US" sz="1400" dirty="0">
                <a:solidFill>
                  <a:srgbClr val="FF0000"/>
                </a:solidFill>
              </a:rPr>
              <a:t>LO</a:t>
            </a:r>
            <a:r>
              <a:rPr lang="en-GB" altLang="en-US" sz="1400" dirty="0"/>
              <a:t> ; </a:t>
            </a:r>
            <a:r>
              <a:rPr lang="en-GB" altLang="en-US" sz="1400" dirty="0">
                <a:solidFill>
                  <a:srgbClr val="0000FF"/>
                </a:solidFill>
              </a:rPr>
              <a:t>NLO,NNLO</a:t>
            </a:r>
            <a:r>
              <a:rPr lang="en-GB" altLang="en-US" sz="1400" dirty="0"/>
              <a:t>, </a:t>
            </a:r>
            <a:r>
              <a:rPr lang="en-GB" altLang="en-US" sz="1400" dirty="0">
                <a:solidFill>
                  <a:srgbClr val="000099"/>
                </a:solidFill>
              </a:rPr>
              <a:t>b- mass</a:t>
            </a:r>
            <a:r>
              <a:rPr lang="en-GB" altLang="en-US" sz="1400" dirty="0"/>
              <a:t> </a:t>
            </a:r>
            <a:r>
              <a:rPr lang="en-GB" altLang="en-US" sz="1800" dirty="0">
                <a:latin typeface="Comic Sans MS" panose="030F0702030302020204" pitchFamily="66" charset="0"/>
              </a:rPr>
              <a:t> </a:t>
            </a:r>
            <a:r>
              <a:rPr lang="en-GB" altLang="en-US" sz="1400" dirty="0">
                <a:solidFill>
                  <a:schemeClr val="accent2"/>
                </a:solidFill>
                <a:latin typeface="Comic Sans MS" panose="030F0702030302020204" pitchFamily="66" charset="0"/>
              </a:rPr>
              <a:t>effects</a:t>
            </a:r>
            <a:r>
              <a:rPr lang="en-GB" altLang="en-US" sz="1400" dirty="0">
                <a:solidFill>
                  <a:schemeClr val="accent2"/>
                </a:solidFill>
              </a:rPr>
              <a:t> – </a:t>
            </a:r>
            <a:r>
              <a:rPr lang="en-GB" altLang="en-US" sz="1400" dirty="0">
                <a:solidFill>
                  <a:srgbClr val="FF0000"/>
                </a:solidFill>
              </a:rPr>
              <a:t>controllable</a:t>
            </a:r>
            <a:r>
              <a:rPr lang="en-GB" altLang="en-US" sz="1400" dirty="0">
                <a:solidFill>
                  <a:schemeClr val="accent2"/>
                </a:solidFill>
              </a:rPr>
              <a:t>.         </a:t>
            </a:r>
            <a:r>
              <a:rPr lang="en-GB" altLang="en-US" sz="1400" dirty="0">
                <a:solidFill>
                  <a:srgbClr val="000099"/>
                </a:solidFill>
                <a:latin typeface="Comic Sans MS" panose="030F0702030302020204" pitchFamily="66" charset="0"/>
              </a:rPr>
              <a:t>M(+++-)=(M---+)=0</a:t>
            </a:r>
          </a:p>
          <a:p>
            <a:pPr eaLnBrk="1" hangingPunct="1">
              <a:spcBef>
                <a:spcPct val="0"/>
              </a:spcBef>
              <a:buFontTx/>
              <a:buNone/>
            </a:pPr>
            <a:r>
              <a:rPr lang="en-GB" altLang="en-US" sz="1400" dirty="0">
                <a:solidFill>
                  <a:schemeClr val="accent2"/>
                </a:solidFill>
              </a:rPr>
              <a:t>    </a:t>
            </a:r>
          </a:p>
          <a:p>
            <a:pPr eaLnBrk="1" hangingPunct="1">
              <a:spcBef>
                <a:spcPct val="0"/>
              </a:spcBef>
              <a:buFontTx/>
              <a:buNone/>
            </a:pPr>
            <a:r>
              <a:rPr lang="en-GB" altLang="en-US" sz="1600" dirty="0"/>
              <a:t>   </a:t>
            </a:r>
            <a:endParaRPr lang="en-GB" altLang="en-US" sz="1800" dirty="0"/>
          </a:p>
          <a:p>
            <a:pPr eaLnBrk="1" hangingPunct="1">
              <a:spcBef>
                <a:spcPct val="0"/>
              </a:spcBef>
              <a:buFontTx/>
              <a:buNone/>
            </a:pPr>
            <a:r>
              <a:rPr lang="en-GB" altLang="en-US" sz="1800" b="1" dirty="0">
                <a:latin typeface="Comic Sans MS" panose="030F0702030302020204" pitchFamily="66" charset="0"/>
                <a:sym typeface="Wingdings 2" panose="05020102010507070707" pitchFamily="18" charset="2"/>
              </a:rPr>
              <a:t></a:t>
            </a:r>
            <a:r>
              <a:rPr lang="en-GB" altLang="en-US" sz="1600" dirty="0">
                <a:latin typeface="Comic Sans MS" panose="030F0702030302020204" pitchFamily="66" charset="0"/>
              </a:rPr>
              <a:t> </a:t>
            </a:r>
            <a:r>
              <a:rPr lang="en-GB" altLang="en-US" sz="1600" dirty="0">
                <a:latin typeface="Lucida Bright" panose="02040602050505020304" pitchFamily="18" charset="0"/>
              </a:rPr>
              <a:t>For some          scenarios,</a:t>
            </a:r>
            <a:r>
              <a:rPr lang="en-GB" altLang="en-US" sz="1600" dirty="0">
                <a:solidFill>
                  <a:srgbClr val="FF0000"/>
                </a:solidFill>
                <a:latin typeface="Book Antiqua" panose="02040602050305030304" pitchFamily="18" charset="0"/>
              </a:rPr>
              <a:t> </a:t>
            </a:r>
            <a:r>
              <a:rPr lang="en-GB" altLang="en-US" sz="1600" b="1" dirty="0">
                <a:solidFill>
                  <a:srgbClr val="660066"/>
                </a:solidFill>
                <a:latin typeface="Book Antiqua" panose="02040602050305030304" pitchFamily="18" charset="0"/>
              </a:rPr>
              <a:t>CEP</a:t>
            </a:r>
            <a:r>
              <a:rPr lang="en-GB" altLang="en-US" sz="1600" dirty="0">
                <a:latin typeface="Comic Sans MS" panose="030F0702030302020204" pitchFamily="66" charset="0"/>
              </a:rPr>
              <a:t> </a:t>
            </a:r>
            <a:r>
              <a:rPr lang="en-GB" altLang="en-US" sz="1600" b="1" dirty="0">
                <a:solidFill>
                  <a:srgbClr val="009900"/>
                </a:solidFill>
                <a:latin typeface="Comic Sans MS" panose="030F0702030302020204" pitchFamily="66" charset="0"/>
              </a:rPr>
              <a:t>may</a:t>
            </a:r>
            <a:r>
              <a:rPr lang="en-GB" altLang="en-US" sz="1600" dirty="0">
                <a:solidFill>
                  <a:srgbClr val="000000"/>
                </a:solidFill>
                <a:latin typeface="Comic Sans MS" panose="030F0702030302020204" pitchFamily="66" charset="0"/>
              </a:rPr>
              <a:t> become</a:t>
            </a:r>
            <a:r>
              <a:rPr lang="en-GB" altLang="en-US" sz="1600" dirty="0">
                <a:latin typeface="Comic Sans MS" panose="030F0702030302020204" pitchFamily="66" charset="0"/>
              </a:rPr>
              <a:t> </a:t>
            </a:r>
            <a:r>
              <a:rPr lang="en-GB" altLang="en-US" sz="1400" dirty="0">
                <a:solidFill>
                  <a:srgbClr val="660066"/>
                </a:solidFill>
                <a:latin typeface="Lucida Calligraphy" panose="03010101010101010101" pitchFamily="66" charset="0"/>
              </a:rPr>
              <a:t>a</a:t>
            </a:r>
            <a:r>
              <a:rPr lang="en-GB" altLang="en-US" sz="1400" b="1" dirty="0">
                <a:solidFill>
                  <a:srgbClr val="660066"/>
                </a:solidFill>
                <a:latin typeface="Comic Sans MS" panose="030F0702030302020204" pitchFamily="66" charset="0"/>
              </a:rPr>
              <a:t> </a:t>
            </a:r>
            <a:r>
              <a:rPr lang="en-GB" altLang="en-US" sz="1600" b="1" dirty="0">
                <a:solidFill>
                  <a:srgbClr val="660066"/>
                </a:solidFill>
                <a:latin typeface="Comic Sans MS" panose="030F0702030302020204" pitchFamily="66" charset="0"/>
              </a:rPr>
              <a:t>discovery channel</a:t>
            </a:r>
            <a:endParaRPr lang="en-GB" altLang="en-US" sz="2800" b="1" dirty="0">
              <a:solidFill>
                <a:srgbClr val="FF0000"/>
              </a:solidFill>
            </a:endParaRPr>
          </a:p>
          <a:p>
            <a:pPr eaLnBrk="1" hangingPunct="1">
              <a:spcBef>
                <a:spcPct val="0"/>
              </a:spcBef>
            </a:pPr>
            <a:endParaRPr lang="en-GB" altLang="en-US" sz="2400" b="1" dirty="0">
              <a:solidFill>
                <a:srgbClr val="FF0000"/>
              </a:solidFill>
            </a:endParaRPr>
          </a:p>
          <a:p>
            <a:pPr eaLnBrk="1" hangingPunct="1">
              <a:spcBef>
                <a:spcPct val="0"/>
              </a:spcBef>
              <a:buFontTx/>
              <a:buNone/>
            </a:pPr>
            <a:r>
              <a:rPr lang="en-GB" altLang="en-US" sz="1800" dirty="0">
                <a:solidFill>
                  <a:srgbClr val="FF0000"/>
                </a:solidFill>
              </a:rPr>
              <a:t>      </a:t>
            </a:r>
            <a:r>
              <a:rPr lang="en-GB" altLang="en-US" sz="1800" dirty="0"/>
              <a:t> </a:t>
            </a:r>
            <a:r>
              <a:rPr lang="en-GB" altLang="en-US" sz="2000" dirty="0">
                <a:solidFill>
                  <a:srgbClr val="D60093"/>
                </a:solidFill>
              </a:rPr>
              <a:t> </a:t>
            </a:r>
            <a:r>
              <a:rPr lang="en-GB" altLang="en-US" sz="1800" dirty="0">
                <a:latin typeface="Lucida Bright" panose="02040602050505020304" pitchFamily="18" charset="0"/>
                <a:sym typeface="Symbol" panose="05050102010706020507" pitchFamily="18" charset="2"/>
              </a:rPr>
              <a:t></a:t>
            </a:r>
            <a:r>
              <a:rPr lang="en-GB" altLang="en-US" sz="1600" dirty="0">
                <a:latin typeface="Lucida Bright" panose="02040602050505020304" pitchFamily="18" charset="0"/>
                <a:sym typeface="Symbol" panose="05050102010706020507" pitchFamily="18" charset="2"/>
              </a:rPr>
              <a:t> </a:t>
            </a:r>
            <a:r>
              <a:rPr lang="en-GB" altLang="en-US" sz="1400" dirty="0">
                <a:latin typeface="Lucida Bright" panose="02040602050505020304" pitchFamily="18" charset="0"/>
                <a:sym typeface="Symbol" panose="05050102010706020507" pitchFamily="18" charset="2"/>
              </a:rPr>
              <a:t> </a:t>
            </a:r>
            <a:r>
              <a:rPr lang="en-GB" altLang="en-US" sz="1400" dirty="0">
                <a:latin typeface="Lucida Bright" panose="02040602050505020304" pitchFamily="18" charset="0"/>
              </a:rPr>
              <a:t>A handle on the overlap backgrounds- </a:t>
            </a:r>
            <a:r>
              <a:rPr lang="en-GB" altLang="en-US" sz="1400" b="1" dirty="0">
                <a:solidFill>
                  <a:srgbClr val="660066"/>
                </a:solidFill>
                <a:latin typeface="Lucida Bright" panose="02040602050505020304" pitchFamily="18" charset="0"/>
              </a:rPr>
              <a:t>F</a:t>
            </a:r>
            <a:r>
              <a:rPr lang="en-GB" altLang="en-US" sz="1400" dirty="0">
                <a:latin typeface="Lucida Bright" panose="02040602050505020304" pitchFamily="18" charset="0"/>
              </a:rPr>
              <a:t>ast </a:t>
            </a:r>
            <a:r>
              <a:rPr lang="en-GB" altLang="en-US" sz="1400" b="1" dirty="0">
                <a:solidFill>
                  <a:srgbClr val="660066"/>
                </a:solidFill>
                <a:latin typeface="Lucida Bright" panose="02040602050505020304" pitchFamily="18" charset="0"/>
              </a:rPr>
              <a:t>Ti</a:t>
            </a:r>
            <a:r>
              <a:rPr lang="en-GB" altLang="en-US" sz="1400" dirty="0">
                <a:latin typeface="Lucida Bright" panose="02040602050505020304" pitchFamily="18" charset="0"/>
              </a:rPr>
              <a:t>ming</a:t>
            </a:r>
            <a:r>
              <a:rPr lang="en-GB" altLang="en-US" sz="1400" b="1" dirty="0">
                <a:solidFill>
                  <a:srgbClr val="660066"/>
                </a:solidFill>
                <a:latin typeface="Lucida Bright" panose="02040602050505020304" pitchFamily="18" charset="0"/>
              </a:rPr>
              <a:t> D</a:t>
            </a:r>
            <a:r>
              <a:rPr lang="en-GB" altLang="en-US" sz="1400" dirty="0">
                <a:latin typeface="Lucida Bright" panose="02040602050505020304" pitchFamily="18" charset="0"/>
              </a:rPr>
              <a:t>etectors    (</a:t>
            </a:r>
            <a:r>
              <a:rPr lang="en-GB" altLang="en-US" sz="1200" dirty="0">
                <a:solidFill>
                  <a:srgbClr val="008000"/>
                </a:solidFill>
                <a:latin typeface="Lucida Bright" panose="02040602050505020304" pitchFamily="18" charset="0"/>
              </a:rPr>
              <a:t>10-20 </a:t>
            </a:r>
            <a:r>
              <a:rPr lang="en-GB" altLang="en-US" sz="1200" dirty="0" err="1">
                <a:solidFill>
                  <a:srgbClr val="008000"/>
                </a:solidFill>
                <a:latin typeface="Lucida Bright" panose="02040602050505020304" pitchFamily="18" charset="0"/>
              </a:rPr>
              <a:t>ps</a:t>
            </a:r>
            <a:r>
              <a:rPr lang="en-GB" altLang="en-US" sz="1200" dirty="0">
                <a:solidFill>
                  <a:srgbClr val="008000"/>
                </a:solidFill>
                <a:latin typeface="Lucida Bright" panose="02040602050505020304" pitchFamily="18" charset="0"/>
              </a:rPr>
              <a:t> timing or better</a:t>
            </a:r>
            <a:r>
              <a:rPr lang="en-GB" altLang="en-US" sz="1400" dirty="0">
                <a:latin typeface="Lucida Bright" panose="02040602050505020304" pitchFamily="18" charset="0"/>
              </a:rPr>
              <a:t>).  </a:t>
            </a:r>
            <a:endParaRPr lang="en-GB" altLang="en-US" sz="1000" dirty="0">
              <a:latin typeface="Lucida Bright" panose="02040602050505020304" pitchFamily="18" charset="0"/>
              <a:ea typeface="Arial Unicode MS" panose="020B0604020202020204" pitchFamily="34" charset="-128"/>
              <a:cs typeface="Arial Unicode MS" panose="020B0604020202020204" pitchFamily="34" charset="-128"/>
              <a:sym typeface="Symbol" panose="05050102010706020507" pitchFamily="18" charset="2"/>
            </a:endParaRPr>
          </a:p>
          <a:p>
            <a:pPr eaLnBrk="1" hangingPunct="1">
              <a:spcBef>
                <a:spcPct val="0"/>
              </a:spcBef>
              <a:buFontTx/>
              <a:buNone/>
            </a:pPr>
            <a:endParaRPr lang="en-GB" altLang="en-US" sz="1000" dirty="0">
              <a:latin typeface="Lucida Bright" panose="02040602050505020304" pitchFamily="18" charset="0"/>
              <a:ea typeface="Arial Unicode MS" panose="020B0604020202020204" pitchFamily="34" charset="-128"/>
              <a:cs typeface="Arial Unicode MS" panose="020B0604020202020204" pitchFamily="34" charset="-128"/>
              <a:sym typeface="Symbol" panose="05050102010706020507" pitchFamily="18" charset="2"/>
            </a:endParaRPr>
          </a:p>
          <a:p>
            <a:pPr eaLnBrk="1" hangingPunct="1">
              <a:spcBef>
                <a:spcPct val="0"/>
              </a:spcBef>
              <a:buFont typeface="Wingdings 2" panose="05020102010507070707" pitchFamily="18" charset="2"/>
              <a:buNone/>
            </a:pPr>
            <a:r>
              <a:rPr lang="en-GB" altLang="en-US" sz="1600" dirty="0">
                <a:solidFill>
                  <a:srgbClr val="FF0000"/>
                </a:solidFill>
                <a:latin typeface="Comic Sans MS" panose="030F0702030302020204" pitchFamily="66" charset="0"/>
                <a:sym typeface="Wingdings 2" panose="05020102010507070707" pitchFamily="18" charset="2"/>
              </a:rPr>
              <a:t>  </a:t>
            </a:r>
            <a:r>
              <a:rPr lang="en-GB" altLang="en-US" sz="1600" dirty="0">
                <a:solidFill>
                  <a:srgbClr val="003300"/>
                </a:solidFill>
                <a:latin typeface="Comic Sans MS" panose="030F0702030302020204" pitchFamily="66" charset="0"/>
              </a:rPr>
              <a:t>New leverage</a:t>
            </a:r>
            <a:r>
              <a:rPr lang="en-GB" altLang="en-US" sz="1600" dirty="0">
                <a:solidFill>
                  <a:srgbClr val="D60093"/>
                </a:solidFill>
                <a:latin typeface="Comic Sans MS" panose="030F0702030302020204" pitchFamily="66" charset="0"/>
              </a:rPr>
              <a:t> –</a:t>
            </a:r>
            <a:r>
              <a:rPr lang="en-GB" altLang="en-US" sz="1600" dirty="0">
                <a:solidFill>
                  <a:srgbClr val="000066"/>
                </a:solidFill>
                <a:latin typeface="Comic Sans MS" panose="030F0702030302020204" pitchFamily="66" charset="0"/>
              </a:rPr>
              <a:t>proton momentum correlations</a:t>
            </a:r>
            <a:r>
              <a:rPr lang="en-GB" altLang="en-US" sz="1400" dirty="0">
                <a:latin typeface="Comic Sans MS" panose="030F0702030302020204" pitchFamily="66" charset="0"/>
              </a:rPr>
              <a:t>   </a:t>
            </a:r>
            <a:r>
              <a:rPr lang="en-GB" altLang="en-US" sz="1400" dirty="0">
                <a:solidFill>
                  <a:schemeClr val="accent2"/>
                </a:solidFill>
                <a:latin typeface="Comic Sans MS" panose="030F0702030302020204" pitchFamily="66" charset="0"/>
              </a:rPr>
              <a:t> (</a:t>
            </a:r>
            <a:r>
              <a:rPr lang="en-GB" altLang="en-US" sz="1200" dirty="0">
                <a:solidFill>
                  <a:srgbClr val="0000FF"/>
                </a:solidFill>
                <a:latin typeface="Comic Sans MS" panose="030F0702030302020204" pitchFamily="66" charset="0"/>
              </a:rPr>
              <a:t>probes of QCD dynamics ,  CP- violation effects…</a:t>
            </a:r>
            <a:r>
              <a:rPr lang="en-GB" altLang="en-US" sz="1400" dirty="0">
                <a:solidFill>
                  <a:schemeClr val="accent2"/>
                </a:solidFill>
                <a:latin typeface="Comic Sans MS" panose="030F0702030302020204" pitchFamily="66" charset="0"/>
              </a:rPr>
              <a:t>)</a:t>
            </a:r>
            <a:r>
              <a:rPr lang="en-GB" altLang="en-US" sz="1800" dirty="0"/>
              <a:t> </a:t>
            </a:r>
            <a:r>
              <a:rPr lang="en-GB" altLang="en-US" sz="1600" dirty="0"/>
              <a:t> </a:t>
            </a:r>
          </a:p>
          <a:p>
            <a:pPr eaLnBrk="1" hangingPunct="1">
              <a:spcBef>
                <a:spcPct val="0"/>
              </a:spcBef>
              <a:buFont typeface="Wingdings 2" panose="05020102010507070707" pitchFamily="18" charset="2"/>
              <a:buChar char=""/>
            </a:pPr>
            <a:endParaRPr lang="en-GB" altLang="en-US" sz="1600" dirty="0"/>
          </a:p>
          <a:p>
            <a:pPr eaLnBrk="1" hangingPunct="1">
              <a:spcBef>
                <a:spcPct val="0"/>
              </a:spcBef>
              <a:buFont typeface="Wingdings 2" panose="05020102010507070707" pitchFamily="18" charset="2"/>
              <a:buChar char=""/>
            </a:pPr>
            <a:endParaRPr lang="en-GB" altLang="en-US" sz="1600" dirty="0"/>
          </a:p>
          <a:p>
            <a:pPr eaLnBrk="1" hangingPunct="1">
              <a:spcBef>
                <a:spcPct val="0"/>
              </a:spcBef>
              <a:buFont typeface="Wingdings 2" panose="05020102010507070707" pitchFamily="18" charset="2"/>
              <a:buChar char=""/>
            </a:pPr>
            <a:endParaRPr lang="en-GB" altLang="en-US" sz="1600" dirty="0"/>
          </a:p>
          <a:p>
            <a:pPr eaLnBrk="1" hangingPunct="1">
              <a:spcBef>
                <a:spcPct val="0"/>
              </a:spcBef>
              <a:buFont typeface="Wingdings 2" panose="05020102010507070707" pitchFamily="18" charset="2"/>
              <a:buChar char=""/>
            </a:pPr>
            <a:endParaRPr lang="en-GB" altLang="en-US" sz="1600" dirty="0"/>
          </a:p>
          <a:p>
            <a:pPr eaLnBrk="1" hangingPunct="1">
              <a:spcBef>
                <a:spcPct val="0"/>
              </a:spcBef>
              <a:buFont typeface="Wingdings 2" panose="05020102010507070707" pitchFamily="18" charset="2"/>
              <a:buChar char=""/>
            </a:pPr>
            <a:endParaRPr lang="en-GB" altLang="en-US" sz="1600" dirty="0"/>
          </a:p>
        </p:txBody>
      </p:sp>
      <p:pic>
        <p:nvPicPr>
          <p:cNvPr id="40965" name="Picture 4">
            <a:extLst>
              <a:ext uri="{FF2B5EF4-FFF2-40B4-BE49-F238E27FC236}">
                <a16:creationId xmlns:a16="http://schemas.microsoft.com/office/drawing/2014/main" id="{614BF1C6-A971-4BE4-9D49-58999ACCC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64" t="20572" r="66245" b="50000"/>
          <a:stretch>
            <a:fillRect/>
          </a:stretch>
        </p:blipFill>
        <p:spPr bwMode="auto">
          <a:xfrm>
            <a:off x="8329614" y="488951"/>
            <a:ext cx="1582737" cy="12112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Text Box 5">
            <a:extLst>
              <a:ext uri="{FF2B5EF4-FFF2-40B4-BE49-F238E27FC236}">
                <a16:creationId xmlns:a16="http://schemas.microsoft.com/office/drawing/2014/main" id="{0F5C2CF7-B334-4277-885E-31E6A7E09A6E}"/>
              </a:ext>
            </a:extLst>
          </p:cNvPr>
          <p:cNvSpPr txBox="1">
            <a:spLocks noChangeArrowheads="1"/>
          </p:cNvSpPr>
          <p:nvPr/>
        </p:nvSpPr>
        <p:spPr bwMode="auto">
          <a:xfrm>
            <a:off x="9891714" y="963613"/>
            <a:ext cx="32067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b="1">
                <a:solidFill>
                  <a:srgbClr val="FF0000"/>
                </a:solidFill>
                <a:latin typeface="Comic Sans MS" panose="030F0702030302020204" pitchFamily="66" charset="0"/>
              </a:rPr>
              <a:t>H</a:t>
            </a:r>
          </a:p>
        </p:txBody>
      </p:sp>
      <p:sp>
        <p:nvSpPr>
          <p:cNvPr id="40967" name="Text Box 6">
            <a:extLst>
              <a:ext uri="{FF2B5EF4-FFF2-40B4-BE49-F238E27FC236}">
                <a16:creationId xmlns:a16="http://schemas.microsoft.com/office/drawing/2014/main" id="{F15421AE-0795-42AA-B22C-D1561E5DECDC}"/>
              </a:ext>
            </a:extLst>
          </p:cNvPr>
          <p:cNvSpPr txBox="1">
            <a:spLocks noChangeArrowheads="1"/>
          </p:cNvSpPr>
          <p:nvPr/>
        </p:nvSpPr>
        <p:spPr bwMode="auto">
          <a:xfrm>
            <a:off x="1847850" y="6092826"/>
            <a:ext cx="1841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omic Sans MS" panose="030F0702030302020204" pitchFamily="66" charset="0"/>
            </a:endParaRPr>
          </a:p>
        </p:txBody>
      </p:sp>
      <p:sp>
        <p:nvSpPr>
          <p:cNvPr id="40968" name="AutoShape 7">
            <a:extLst>
              <a:ext uri="{FF2B5EF4-FFF2-40B4-BE49-F238E27FC236}">
                <a16:creationId xmlns:a16="http://schemas.microsoft.com/office/drawing/2014/main" id="{46D8B759-E12E-4D0B-8E6A-C84BFBED15DF}"/>
              </a:ext>
            </a:extLst>
          </p:cNvPr>
          <p:cNvSpPr>
            <a:spLocks noChangeArrowheads="1"/>
          </p:cNvSpPr>
          <p:nvPr/>
        </p:nvSpPr>
        <p:spPr bwMode="auto">
          <a:xfrm>
            <a:off x="1919289" y="404813"/>
            <a:ext cx="6408737" cy="431800"/>
          </a:xfrm>
          <a:prstGeom prst="roundRect">
            <a:avLst>
              <a:gd name="adj" fmla="val 16667"/>
            </a:avLst>
          </a:prstGeom>
          <a:noFill/>
          <a:ln w="9525">
            <a:solidFill>
              <a:srgbClr val="00006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400">
              <a:latin typeface="Lucida Bright" panose="02040602050505020304" pitchFamily="18" charset="0"/>
            </a:endParaRPr>
          </a:p>
        </p:txBody>
      </p:sp>
      <p:sp>
        <p:nvSpPr>
          <p:cNvPr id="40969" name="Text Box 8">
            <a:extLst>
              <a:ext uri="{FF2B5EF4-FFF2-40B4-BE49-F238E27FC236}">
                <a16:creationId xmlns:a16="http://schemas.microsoft.com/office/drawing/2014/main" id="{2389E006-3747-411A-92E2-78B5B8DE3B84}"/>
              </a:ext>
            </a:extLst>
          </p:cNvPr>
          <p:cNvSpPr txBox="1">
            <a:spLocks noChangeArrowheads="1"/>
          </p:cNvSpPr>
          <p:nvPr/>
        </p:nvSpPr>
        <p:spPr bwMode="auto">
          <a:xfrm>
            <a:off x="2724053" y="3836059"/>
            <a:ext cx="6445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600" b="1" dirty="0">
                <a:solidFill>
                  <a:srgbClr val="FF0000"/>
                </a:solidFill>
                <a:latin typeface="Rockwell" panose="02060603020205020403" pitchFamily="18" charset="0"/>
              </a:rPr>
              <a:t>BSM</a:t>
            </a:r>
            <a:endParaRPr lang="en-US" altLang="en-US" sz="1600" b="1" dirty="0">
              <a:solidFill>
                <a:srgbClr val="FF0000"/>
              </a:solidFill>
              <a:latin typeface="Rockwell" panose="02060603020205020403" pitchFamily="18" charset="0"/>
            </a:endParaRPr>
          </a:p>
        </p:txBody>
      </p:sp>
      <p:sp>
        <p:nvSpPr>
          <p:cNvPr id="40971" name="Rectangle 10">
            <a:extLst>
              <a:ext uri="{FF2B5EF4-FFF2-40B4-BE49-F238E27FC236}">
                <a16:creationId xmlns:a16="http://schemas.microsoft.com/office/drawing/2014/main" id="{35EA9454-1F20-4EB6-8C8C-88F545C44344}"/>
              </a:ext>
            </a:extLst>
          </p:cNvPr>
          <p:cNvSpPr>
            <a:spLocks noChangeArrowheads="1"/>
          </p:cNvSpPr>
          <p:nvPr/>
        </p:nvSpPr>
        <p:spPr bwMode="auto">
          <a:xfrm>
            <a:off x="412984950" y="3154364"/>
            <a:ext cx="2857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a:t>
            </a:r>
            <a:endParaRPr lang="en-US" altLang="en-US" sz="900">
              <a:latin typeface="Lucida Bright" panose="02040602050505020304" pitchFamily="18" charset="0"/>
            </a:endParaRPr>
          </a:p>
          <a:p>
            <a:pPr>
              <a:spcBef>
                <a:spcPct val="0"/>
              </a:spcBef>
              <a:buFontTx/>
              <a:buNone/>
            </a:pPr>
            <a:endParaRPr lang="en-US" altLang="en-US" sz="1800"/>
          </a:p>
        </p:txBody>
      </p:sp>
      <p:sp>
        <p:nvSpPr>
          <p:cNvPr id="40972" name="Rectangle 11">
            <a:extLst>
              <a:ext uri="{FF2B5EF4-FFF2-40B4-BE49-F238E27FC236}">
                <a16:creationId xmlns:a16="http://schemas.microsoft.com/office/drawing/2014/main" id="{C82A9AB0-58C1-47DF-96CB-B8D97ADE7AA6}"/>
              </a:ext>
            </a:extLst>
          </p:cNvPr>
          <p:cNvSpPr>
            <a:spLocks noChangeArrowheads="1"/>
          </p:cNvSpPr>
          <p:nvPr/>
        </p:nvSpPr>
        <p:spPr bwMode="auto">
          <a:xfrm>
            <a:off x="538922913" y="3154364"/>
            <a:ext cx="2730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0973" name="Rectangle 12">
            <a:extLst>
              <a:ext uri="{FF2B5EF4-FFF2-40B4-BE49-F238E27FC236}">
                <a16:creationId xmlns:a16="http://schemas.microsoft.com/office/drawing/2014/main" id="{F2C793B6-A125-464D-80F4-D1F1066B0BB6}"/>
              </a:ext>
            </a:extLst>
          </p:cNvPr>
          <p:cNvSpPr>
            <a:spLocks noChangeArrowheads="1"/>
          </p:cNvSpPr>
          <p:nvPr/>
        </p:nvSpPr>
        <p:spPr bwMode="auto">
          <a:xfrm>
            <a:off x="681069250" y="-98593275"/>
            <a:ext cx="2778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σ</a:t>
            </a:r>
            <a:endParaRPr lang="en-US" altLang="en-US" sz="900">
              <a:latin typeface="Lucida Bright" panose="02040602050505020304" pitchFamily="18" charset="0"/>
            </a:endParaRPr>
          </a:p>
          <a:p>
            <a:pPr>
              <a:spcBef>
                <a:spcPct val="0"/>
              </a:spcBef>
              <a:buFontTx/>
              <a:buNone/>
            </a:pPr>
            <a:endParaRPr lang="en-US" altLang="en-US" sz="1800"/>
          </a:p>
        </p:txBody>
      </p:sp>
      <p:sp>
        <p:nvSpPr>
          <p:cNvPr id="40974" name="Rectangle 13">
            <a:extLst>
              <a:ext uri="{FF2B5EF4-FFF2-40B4-BE49-F238E27FC236}">
                <a16:creationId xmlns:a16="http://schemas.microsoft.com/office/drawing/2014/main" id="{ABE04285-356C-4603-A98F-5806D48CE0FA}"/>
              </a:ext>
            </a:extLst>
          </p:cNvPr>
          <p:cNvSpPr>
            <a:spLocks noChangeArrowheads="1"/>
          </p:cNvSpPr>
          <p:nvPr/>
        </p:nvSpPr>
        <p:spPr bwMode="auto">
          <a:xfrm>
            <a:off x="754635588" y="-98593275"/>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0975" name="Rectangle 14">
            <a:extLst>
              <a:ext uri="{FF2B5EF4-FFF2-40B4-BE49-F238E27FC236}">
                <a16:creationId xmlns:a16="http://schemas.microsoft.com/office/drawing/2014/main" id="{0DCCCB68-8B26-440C-AC89-2E232696FD6F}"/>
              </a:ext>
            </a:extLst>
          </p:cNvPr>
          <p:cNvSpPr>
            <a:spLocks noChangeArrowheads="1"/>
          </p:cNvSpPr>
          <p:nvPr/>
        </p:nvSpPr>
        <p:spPr bwMode="auto">
          <a:xfrm>
            <a:off x="802019288" y="-98593275"/>
            <a:ext cx="5619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φ &lt; π</a:t>
            </a:r>
            <a:endParaRPr lang="en-US" altLang="en-US" sz="900">
              <a:latin typeface="Lucida Bright" panose="02040602050505020304" pitchFamily="18" charset="0"/>
            </a:endParaRPr>
          </a:p>
          <a:p>
            <a:pPr>
              <a:spcBef>
                <a:spcPct val="0"/>
              </a:spcBef>
              <a:buFontTx/>
              <a:buNone/>
            </a:pPr>
            <a:endParaRPr lang="en-US" altLang="en-US" sz="1800"/>
          </a:p>
        </p:txBody>
      </p:sp>
      <p:sp>
        <p:nvSpPr>
          <p:cNvPr id="40976" name="Rectangle 15">
            <a:extLst>
              <a:ext uri="{FF2B5EF4-FFF2-40B4-BE49-F238E27FC236}">
                <a16:creationId xmlns:a16="http://schemas.microsoft.com/office/drawing/2014/main" id="{BDB907B9-CE31-4E97-9865-16580828E876}"/>
              </a:ext>
            </a:extLst>
          </p:cNvPr>
          <p:cNvSpPr>
            <a:spLocks noChangeArrowheads="1"/>
          </p:cNvSpPr>
          <p:nvPr/>
        </p:nvSpPr>
        <p:spPr bwMode="auto">
          <a:xfrm>
            <a:off x="1118738238" y="-98593275"/>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0977" name="Rectangle 16">
            <a:extLst>
              <a:ext uri="{FF2B5EF4-FFF2-40B4-BE49-F238E27FC236}">
                <a16:creationId xmlns:a16="http://schemas.microsoft.com/office/drawing/2014/main" id="{F5EBDB40-11C0-4DFD-BEE6-BB12D030B144}"/>
              </a:ext>
            </a:extLst>
          </p:cNvPr>
          <p:cNvSpPr>
            <a:spLocks noChangeArrowheads="1"/>
          </p:cNvSpPr>
          <p:nvPr/>
        </p:nvSpPr>
        <p:spPr bwMode="auto">
          <a:xfrm>
            <a:off x="1193553938" y="-98593275"/>
            <a:ext cx="2730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0978" name="Rectangle 17">
            <a:extLst>
              <a:ext uri="{FF2B5EF4-FFF2-40B4-BE49-F238E27FC236}">
                <a16:creationId xmlns:a16="http://schemas.microsoft.com/office/drawing/2014/main" id="{5E89CE78-BE0E-4D77-88F0-40F6468C9D69}"/>
              </a:ext>
            </a:extLst>
          </p:cNvPr>
          <p:cNvSpPr>
            <a:spLocks noChangeArrowheads="1"/>
          </p:cNvSpPr>
          <p:nvPr/>
        </p:nvSpPr>
        <p:spPr bwMode="auto">
          <a:xfrm>
            <a:off x="1316997938" y="-98593275"/>
            <a:ext cx="2778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σ</a:t>
            </a:r>
            <a:endParaRPr lang="en-US" altLang="en-US" sz="900">
              <a:latin typeface="Lucida Bright" panose="02040602050505020304" pitchFamily="18" charset="0"/>
            </a:endParaRPr>
          </a:p>
          <a:p>
            <a:pPr>
              <a:spcBef>
                <a:spcPct val="0"/>
              </a:spcBef>
              <a:buFontTx/>
              <a:buNone/>
            </a:pPr>
            <a:endParaRPr lang="en-US" altLang="en-US" sz="1800"/>
          </a:p>
        </p:txBody>
      </p:sp>
      <p:sp>
        <p:nvSpPr>
          <p:cNvPr id="40979" name="Rectangle 18">
            <a:extLst>
              <a:ext uri="{FF2B5EF4-FFF2-40B4-BE49-F238E27FC236}">
                <a16:creationId xmlns:a16="http://schemas.microsoft.com/office/drawing/2014/main" id="{6B74C371-8AD5-4463-8102-4D14795BD89B}"/>
              </a:ext>
            </a:extLst>
          </p:cNvPr>
          <p:cNvSpPr>
            <a:spLocks noChangeArrowheads="1"/>
          </p:cNvSpPr>
          <p:nvPr/>
        </p:nvSpPr>
        <p:spPr bwMode="auto">
          <a:xfrm>
            <a:off x="-1683988250" y="-98593275"/>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0980" name="Rectangle 19">
            <a:extLst>
              <a:ext uri="{FF2B5EF4-FFF2-40B4-BE49-F238E27FC236}">
                <a16:creationId xmlns:a16="http://schemas.microsoft.com/office/drawing/2014/main" id="{37563686-AD9D-4EDF-AB84-B970380928AF}"/>
              </a:ext>
            </a:extLst>
          </p:cNvPr>
          <p:cNvSpPr>
            <a:spLocks noChangeArrowheads="1"/>
          </p:cNvSpPr>
          <p:nvPr/>
        </p:nvSpPr>
        <p:spPr bwMode="auto">
          <a:xfrm>
            <a:off x="1437949563" y="-98593275"/>
            <a:ext cx="5619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φ &gt; π</a:t>
            </a:r>
            <a:endParaRPr lang="en-US" altLang="en-US" sz="900">
              <a:latin typeface="Lucida Bright" panose="02040602050505020304" pitchFamily="18" charset="0"/>
            </a:endParaRPr>
          </a:p>
          <a:p>
            <a:pPr>
              <a:spcBef>
                <a:spcPct val="0"/>
              </a:spcBef>
              <a:buFontTx/>
              <a:buNone/>
            </a:pPr>
            <a:endParaRPr lang="en-US" altLang="en-US" sz="1800"/>
          </a:p>
        </p:txBody>
      </p:sp>
      <p:sp>
        <p:nvSpPr>
          <p:cNvPr id="40981" name="Rectangle 20">
            <a:extLst>
              <a:ext uri="{FF2B5EF4-FFF2-40B4-BE49-F238E27FC236}">
                <a16:creationId xmlns:a16="http://schemas.microsoft.com/office/drawing/2014/main" id="{2F46D3D5-23F9-492B-BEBF-67262F98CEFA}"/>
              </a:ext>
            </a:extLst>
          </p:cNvPr>
          <p:cNvSpPr>
            <a:spLocks noChangeArrowheads="1"/>
          </p:cNvSpPr>
          <p:nvPr/>
        </p:nvSpPr>
        <p:spPr bwMode="auto">
          <a:xfrm>
            <a:off x="1754666925" y="-98593275"/>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0982" name="Rectangle 21">
            <a:extLst>
              <a:ext uri="{FF2B5EF4-FFF2-40B4-BE49-F238E27FC236}">
                <a16:creationId xmlns:a16="http://schemas.microsoft.com/office/drawing/2014/main" id="{600A6850-89A5-43FA-BA0C-B1592C0973EA}"/>
              </a:ext>
            </a:extLst>
          </p:cNvPr>
          <p:cNvSpPr>
            <a:spLocks noChangeArrowheads="1"/>
          </p:cNvSpPr>
          <p:nvPr/>
        </p:nvSpPr>
        <p:spPr bwMode="auto">
          <a:xfrm>
            <a:off x="682326550" y="104902000"/>
            <a:ext cx="2778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σ</a:t>
            </a:r>
            <a:endParaRPr lang="en-US" altLang="en-US" sz="900">
              <a:latin typeface="Lucida Bright" panose="02040602050505020304" pitchFamily="18" charset="0"/>
            </a:endParaRPr>
          </a:p>
          <a:p>
            <a:pPr>
              <a:spcBef>
                <a:spcPct val="0"/>
              </a:spcBef>
              <a:buFontTx/>
              <a:buNone/>
            </a:pPr>
            <a:endParaRPr lang="en-US" altLang="en-US" sz="1800"/>
          </a:p>
        </p:txBody>
      </p:sp>
      <p:sp>
        <p:nvSpPr>
          <p:cNvPr id="40983" name="Rectangle 22">
            <a:extLst>
              <a:ext uri="{FF2B5EF4-FFF2-40B4-BE49-F238E27FC236}">
                <a16:creationId xmlns:a16="http://schemas.microsoft.com/office/drawing/2014/main" id="{C4BE4696-0599-4484-A761-AB7DA6565383}"/>
              </a:ext>
            </a:extLst>
          </p:cNvPr>
          <p:cNvSpPr>
            <a:spLocks noChangeArrowheads="1"/>
          </p:cNvSpPr>
          <p:nvPr/>
        </p:nvSpPr>
        <p:spPr bwMode="auto">
          <a:xfrm>
            <a:off x="755892888" y="104902000"/>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0984" name="Rectangle 23">
            <a:extLst>
              <a:ext uri="{FF2B5EF4-FFF2-40B4-BE49-F238E27FC236}">
                <a16:creationId xmlns:a16="http://schemas.microsoft.com/office/drawing/2014/main" id="{A65AFD24-1E65-437C-9BF8-C893E389C811}"/>
              </a:ext>
            </a:extLst>
          </p:cNvPr>
          <p:cNvSpPr>
            <a:spLocks noChangeArrowheads="1"/>
          </p:cNvSpPr>
          <p:nvPr/>
        </p:nvSpPr>
        <p:spPr bwMode="auto">
          <a:xfrm>
            <a:off x="-1742717813" y="104902000"/>
            <a:ext cx="5619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φ &lt; π</a:t>
            </a:r>
            <a:endParaRPr lang="en-US" altLang="en-US" sz="900">
              <a:latin typeface="Lucida Bright" panose="02040602050505020304" pitchFamily="18" charset="0"/>
            </a:endParaRPr>
          </a:p>
          <a:p>
            <a:pPr>
              <a:spcBef>
                <a:spcPct val="0"/>
              </a:spcBef>
              <a:buFontTx/>
              <a:buNone/>
            </a:pPr>
            <a:endParaRPr lang="en-US" altLang="en-US" sz="1800"/>
          </a:p>
        </p:txBody>
      </p:sp>
      <p:sp>
        <p:nvSpPr>
          <p:cNvPr id="40985" name="Rectangle 24">
            <a:extLst>
              <a:ext uri="{FF2B5EF4-FFF2-40B4-BE49-F238E27FC236}">
                <a16:creationId xmlns:a16="http://schemas.microsoft.com/office/drawing/2014/main" id="{6F81DC4D-6534-4EA3-A531-4F3A69566D66}"/>
              </a:ext>
            </a:extLst>
          </p:cNvPr>
          <p:cNvSpPr>
            <a:spLocks noChangeArrowheads="1"/>
          </p:cNvSpPr>
          <p:nvPr/>
        </p:nvSpPr>
        <p:spPr bwMode="auto">
          <a:xfrm>
            <a:off x="1119995538" y="104902000"/>
            <a:ext cx="3667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 +</a:t>
            </a:r>
            <a:endParaRPr lang="en-US" altLang="en-US" sz="900">
              <a:latin typeface="Lucida Bright" panose="02040602050505020304" pitchFamily="18" charset="0"/>
            </a:endParaRPr>
          </a:p>
          <a:p>
            <a:pPr>
              <a:spcBef>
                <a:spcPct val="0"/>
              </a:spcBef>
              <a:buFontTx/>
              <a:buNone/>
            </a:pPr>
            <a:endParaRPr lang="en-US" altLang="en-US" sz="1800"/>
          </a:p>
        </p:txBody>
      </p:sp>
      <p:sp>
        <p:nvSpPr>
          <p:cNvPr id="40986" name="Rectangle 25">
            <a:extLst>
              <a:ext uri="{FF2B5EF4-FFF2-40B4-BE49-F238E27FC236}">
                <a16:creationId xmlns:a16="http://schemas.microsoft.com/office/drawing/2014/main" id="{8950D849-85E4-491F-9531-BE14C988EF66}"/>
              </a:ext>
            </a:extLst>
          </p:cNvPr>
          <p:cNvSpPr>
            <a:spLocks noChangeArrowheads="1"/>
          </p:cNvSpPr>
          <p:nvPr/>
        </p:nvSpPr>
        <p:spPr bwMode="auto">
          <a:xfrm>
            <a:off x="1317012225" y="104902000"/>
            <a:ext cx="2778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σ</a:t>
            </a:r>
            <a:endParaRPr lang="en-US" altLang="en-US" sz="900">
              <a:latin typeface="Lucida Bright" panose="02040602050505020304" pitchFamily="18" charset="0"/>
            </a:endParaRPr>
          </a:p>
          <a:p>
            <a:pPr>
              <a:spcBef>
                <a:spcPct val="0"/>
              </a:spcBef>
              <a:buFontTx/>
              <a:buNone/>
            </a:pPr>
            <a:endParaRPr lang="en-US" altLang="en-US" sz="1800"/>
          </a:p>
        </p:txBody>
      </p:sp>
      <p:sp>
        <p:nvSpPr>
          <p:cNvPr id="40987" name="Rectangle 26">
            <a:extLst>
              <a:ext uri="{FF2B5EF4-FFF2-40B4-BE49-F238E27FC236}">
                <a16:creationId xmlns:a16="http://schemas.microsoft.com/office/drawing/2014/main" id="{077EE2C5-D0AC-47C6-A9F1-84761E4B266B}"/>
              </a:ext>
            </a:extLst>
          </p:cNvPr>
          <p:cNvSpPr>
            <a:spLocks noChangeArrowheads="1"/>
          </p:cNvSpPr>
          <p:nvPr/>
        </p:nvSpPr>
        <p:spPr bwMode="auto">
          <a:xfrm>
            <a:off x="1390578563" y="104902000"/>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0988" name="Rectangle 27">
            <a:extLst>
              <a:ext uri="{FF2B5EF4-FFF2-40B4-BE49-F238E27FC236}">
                <a16:creationId xmlns:a16="http://schemas.microsoft.com/office/drawing/2014/main" id="{E2C57456-B96C-4975-9101-DC020903C722}"/>
              </a:ext>
            </a:extLst>
          </p:cNvPr>
          <p:cNvSpPr>
            <a:spLocks noChangeArrowheads="1"/>
          </p:cNvSpPr>
          <p:nvPr/>
        </p:nvSpPr>
        <p:spPr bwMode="auto">
          <a:xfrm>
            <a:off x="1437963850" y="104902000"/>
            <a:ext cx="5619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φ &gt; π</a:t>
            </a:r>
            <a:endParaRPr lang="en-US" altLang="en-US" sz="900">
              <a:latin typeface="Lucida Bright" panose="02040602050505020304" pitchFamily="18" charset="0"/>
            </a:endParaRPr>
          </a:p>
          <a:p>
            <a:pPr>
              <a:spcBef>
                <a:spcPct val="0"/>
              </a:spcBef>
              <a:buFontTx/>
              <a:buNone/>
            </a:pPr>
            <a:endParaRPr lang="en-US" altLang="en-US" sz="1800"/>
          </a:p>
        </p:txBody>
      </p:sp>
      <p:sp>
        <p:nvSpPr>
          <p:cNvPr id="40989" name="Rectangle 28">
            <a:extLst>
              <a:ext uri="{FF2B5EF4-FFF2-40B4-BE49-F238E27FC236}">
                <a16:creationId xmlns:a16="http://schemas.microsoft.com/office/drawing/2014/main" id="{7219A5D6-4C72-41AE-9056-CBE5CD42C5A9}"/>
              </a:ext>
            </a:extLst>
          </p:cNvPr>
          <p:cNvSpPr>
            <a:spLocks noChangeArrowheads="1"/>
          </p:cNvSpPr>
          <p:nvPr/>
        </p:nvSpPr>
        <p:spPr bwMode="auto">
          <a:xfrm>
            <a:off x="1754674863" y="104902000"/>
            <a:ext cx="234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1800"/>
          </a:p>
        </p:txBody>
      </p:sp>
      <p:sp>
        <p:nvSpPr>
          <p:cNvPr id="40990" name="Rectangle 29">
            <a:extLst>
              <a:ext uri="{FF2B5EF4-FFF2-40B4-BE49-F238E27FC236}">
                <a16:creationId xmlns:a16="http://schemas.microsoft.com/office/drawing/2014/main" id="{6E0FC282-C305-4490-BC9F-F953564DD177}"/>
              </a:ext>
            </a:extLst>
          </p:cNvPr>
          <p:cNvSpPr>
            <a:spLocks noChangeArrowheads="1"/>
          </p:cNvSpPr>
          <p:nvPr/>
        </p:nvSpPr>
        <p:spPr bwMode="auto">
          <a:xfrm>
            <a:off x="528183475" y="-32527875"/>
            <a:ext cx="3571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~n</a:t>
            </a:r>
            <a:endParaRPr lang="en-US" altLang="en-US" sz="900">
              <a:latin typeface="Lucida Bright" panose="02040602050505020304" pitchFamily="18" charset="0"/>
            </a:endParaRPr>
          </a:p>
          <a:p>
            <a:pPr>
              <a:spcBef>
                <a:spcPct val="0"/>
              </a:spcBef>
              <a:buFontTx/>
              <a:buNone/>
            </a:pPr>
            <a:endParaRPr lang="en-US" altLang="en-US" sz="1800"/>
          </a:p>
        </p:txBody>
      </p:sp>
      <p:sp>
        <p:nvSpPr>
          <p:cNvPr id="40991" name="Rectangle 30">
            <a:extLst>
              <a:ext uri="{FF2B5EF4-FFF2-40B4-BE49-F238E27FC236}">
                <a16:creationId xmlns:a16="http://schemas.microsoft.com/office/drawing/2014/main" id="{1C302B46-B657-46A4-9DD4-5EAEB64CDD9A}"/>
              </a:ext>
            </a:extLst>
          </p:cNvPr>
          <p:cNvSpPr>
            <a:spLocks noChangeArrowheads="1"/>
          </p:cNvSpPr>
          <p:nvPr/>
        </p:nvSpPr>
        <p:spPr bwMode="auto">
          <a:xfrm>
            <a:off x="603499238" y="38898513"/>
            <a:ext cx="2413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a:cs typeface="Arial" panose="020B0604020202020204" pitchFamily="34" charset="0"/>
              </a:rPr>
              <a:t>0</a:t>
            </a:r>
            <a:endParaRPr lang="en-US" altLang="en-US" sz="900">
              <a:latin typeface="Lucida Bright" panose="02040602050505020304" pitchFamily="18" charset="0"/>
            </a:endParaRPr>
          </a:p>
          <a:p>
            <a:pPr>
              <a:spcBef>
                <a:spcPct val="0"/>
              </a:spcBef>
              <a:buFontTx/>
              <a:buNone/>
            </a:pPr>
            <a:endParaRPr lang="en-US" altLang="en-US" sz="1800"/>
          </a:p>
        </p:txBody>
      </p:sp>
      <p:sp>
        <p:nvSpPr>
          <p:cNvPr id="40992" name="Rectangle 31">
            <a:extLst>
              <a:ext uri="{FF2B5EF4-FFF2-40B4-BE49-F238E27FC236}">
                <a16:creationId xmlns:a16="http://schemas.microsoft.com/office/drawing/2014/main" id="{313E8566-4F8A-470C-82E5-A6604AE246DA}"/>
              </a:ext>
            </a:extLst>
          </p:cNvPr>
          <p:cNvSpPr>
            <a:spLocks noChangeArrowheads="1"/>
          </p:cNvSpPr>
          <p:nvPr/>
        </p:nvSpPr>
        <p:spPr bwMode="auto">
          <a:xfrm>
            <a:off x="680045313" y="-32530236"/>
            <a:ext cx="23596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0993" name="Rectangle 32">
            <a:extLst>
              <a:ext uri="{FF2B5EF4-FFF2-40B4-BE49-F238E27FC236}">
                <a16:creationId xmlns:a16="http://schemas.microsoft.com/office/drawing/2014/main" id="{9AE1C29D-3BFD-4359-B3CE-653AC3FBADA4}"/>
              </a:ext>
            </a:extLst>
          </p:cNvPr>
          <p:cNvSpPr>
            <a:spLocks noChangeArrowheads="1"/>
          </p:cNvSpPr>
          <p:nvPr/>
        </p:nvSpPr>
        <p:spPr bwMode="auto">
          <a:xfrm>
            <a:off x="740544938" y="-32527875"/>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0994" name="Rectangle 33">
            <a:extLst>
              <a:ext uri="{FF2B5EF4-FFF2-40B4-BE49-F238E27FC236}">
                <a16:creationId xmlns:a16="http://schemas.microsoft.com/office/drawing/2014/main" id="{4A5C9468-658F-45A3-ACE1-997F85D3201F}"/>
              </a:ext>
            </a:extLst>
          </p:cNvPr>
          <p:cNvSpPr>
            <a:spLocks noChangeArrowheads="1"/>
          </p:cNvSpPr>
          <p:nvPr/>
        </p:nvSpPr>
        <p:spPr bwMode="auto">
          <a:xfrm>
            <a:off x="788701750" y="-32527875"/>
            <a:ext cx="3571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~p</a:t>
            </a:r>
            <a:endParaRPr lang="en-US" altLang="en-US" sz="900">
              <a:latin typeface="Lucida Bright" panose="02040602050505020304" pitchFamily="18" charset="0"/>
            </a:endParaRPr>
          </a:p>
          <a:p>
            <a:pPr>
              <a:spcBef>
                <a:spcPct val="0"/>
              </a:spcBef>
              <a:buFontTx/>
              <a:buNone/>
            </a:pPr>
            <a:endParaRPr lang="en-US" altLang="en-US" sz="1800"/>
          </a:p>
        </p:txBody>
      </p:sp>
      <p:sp>
        <p:nvSpPr>
          <p:cNvPr id="40995" name="Rectangle 34">
            <a:extLst>
              <a:ext uri="{FF2B5EF4-FFF2-40B4-BE49-F238E27FC236}">
                <a16:creationId xmlns:a16="http://schemas.microsoft.com/office/drawing/2014/main" id="{17F38A81-A81C-4CD8-BD04-52A3E6BA717A}"/>
              </a:ext>
            </a:extLst>
          </p:cNvPr>
          <p:cNvSpPr>
            <a:spLocks noChangeArrowheads="1"/>
          </p:cNvSpPr>
          <p:nvPr/>
        </p:nvSpPr>
        <p:spPr bwMode="auto">
          <a:xfrm>
            <a:off x="847966300" y="38898513"/>
            <a:ext cx="2413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a:cs typeface="Arial" panose="020B0604020202020204" pitchFamily="34" charset="0"/>
              </a:rPr>
              <a:t>1</a:t>
            </a:r>
            <a:endParaRPr lang="en-US" altLang="en-US" sz="900">
              <a:latin typeface="Lucida Bright" panose="02040602050505020304" pitchFamily="18" charset="0"/>
            </a:endParaRPr>
          </a:p>
          <a:p>
            <a:pPr>
              <a:spcBef>
                <a:spcPct val="0"/>
              </a:spcBef>
              <a:buFontTx/>
              <a:buNone/>
            </a:pPr>
            <a:endParaRPr lang="en-US" altLang="en-US" sz="1800"/>
          </a:p>
        </p:txBody>
      </p:sp>
      <p:sp>
        <p:nvSpPr>
          <p:cNvPr id="40996" name="Rectangle 35">
            <a:extLst>
              <a:ext uri="{FF2B5EF4-FFF2-40B4-BE49-F238E27FC236}">
                <a16:creationId xmlns:a16="http://schemas.microsoft.com/office/drawing/2014/main" id="{A818D763-A59B-4751-B614-0D527EBCC47F}"/>
              </a:ext>
            </a:extLst>
          </p:cNvPr>
          <p:cNvSpPr>
            <a:spLocks noChangeArrowheads="1"/>
          </p:cNvSpPr>
          <p:nvPr/>
        </p:nvSpPr>
        <p:spPr bwMode="auto">
          <a:xfrm>
            <a:off x="891178050" y="38896767"/>
            <a:ext cx="25199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0997" name="Rectangle 36">
            <a:extLst>
              <a:ext uri="{FF2B5EF4-FFF2-40B4-BE49-F238E27FC236}">
                <a16:creationId xmlns:a16="http://schemas.microsoft.com/office/drawing/2014/main" id="{0486CADA-CBAA-4E68-ABDE-CB74FA09135F}"/>
              </a:ext>
            </a:extLst>
          </p:cNvPr>
          <p:cNvSpPr>
            <a:spLocks noChangeArrowheads="1"/>
          </p:cNvSpPr>
          <p:nvPr/>
        </p:nvSpPr>
        <p:spPr bwMode="auto">
          <a:xfrm>
            <a:off x="992427213" y="-32527875"/>
            <a:ext cx="2730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0998" name="Rectangle 37">
            <a:extLst>
              <a:ext uri="{FF2B5EF4-FFF2-40B4-BE49-F238E27FC236}">
                <a16:creationId xmlns:a16="http://schemas.microsoft.com/office/drawing/2014/main" id="{7B14083C-962E-4C69-8AC5-CD5FF26BDDFF}"/>
              </a:ext>
            </a:extLst>
          </p:cNvPr>
          <p:cNvSpPr>
            <a:spLocks noChangeArrowheads="1"/>
          </p:cNvSpPr>
          <p:nvPr/>
        </p:nvSpPr>
        <p:spPr bwMode="auto">
          <a:xfrm>
            <a:off x="-1659631238" y="-32527875"/>
            <a:ext cx="3571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~p</a:t>
            </a:r>
            <a:endParaRPr lang="en-US" altLang="en-US" sz="900">
              <a:latin typeface="Lucida Bright" panose="02040602050505020304" pitchFamily="18" charset="0"/>
            </a:endParaRPr>
          </a:p>
          <a:p>
            <a:pPr>
              <a:spcBef>
                <a:spcPct val="0"/>
              </a:spcBef>
              <a:buFontTx/>
              <a:buNone/>
            </a:pPr>
            <a:endParaRPr lang="en-US" altLang="en-US" sz="1800"/>
          </a:p>
        </p:txBody>
      </p:sp>
      <p:sp>
        <p:nvSpPr>
          <p:cNvPr id="40999" name="Rectangle 38">
            <a:extLst>
              <a:ext uri="{FF2B5EF4-FFF2-40B4-BE49-F238E27FC236}">
                <a16:creationId xmlns:a16="http://schemas.microsoft.com/office/drawing/2014/main" id="{F49E4A73-C3F6-4ABD-9525-FF91CD955899}"/>
              </a:ext>
            </a:extLst>
          </p:cNvPr>
          <p:cNvSpPr>
            <a:spLocks noChangeArrowheads="1"/>
          </p:cNvSpPr>
          <p:nvPr/>
        </p:nvSpPr>
        <p:spPr bwMode="auto">
          <a:xfrm>
            <a:off x="1175156400" y="38898513"/>
            <a:ext cx="2413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a:cs typeface="Arial" panose="020B0604020202020204" pitchFamily="34" charset="0"/>
              </a:rPr>
              <a:t>2</a:t>
            </a:r>
            <a:endParaRPr lang="en-US" altLang="en-US" sz="900">
              <a:latin typeface="Lucida Bright" panose="02040602050505020304" pitchFamily="18" charset="0"/>
            </a:endParaRPr>
          </a:p>
          <a:p>
            <a:pPr>
              <a:spcBef>
                <a:spcPct val="0"/>
              </a:spcBef>
              <a:buFontTx/>
              <a:buNone/>
            </a:pPr>
            <a:endParaRPr lang="en-US" altLang="en-US" sz="1800"/>
          </a:p>
        </p:txBody>
      </p:sp>
      <p:sp>
        <p:nvSpPr>
          <p:cNvPr id="41000" name="Rectangle 39">
            <a:extLst>
              <a:ext uri="{FF2B5EF4-FFF2-40B4-BE49-F238E27FC236}">
                <a16:creationId xmlns:a16="http://schemas.microsoft.com/office/drawing/2014/main" id="{6C9034AF-C2FB-4B54-9366-2C4BAA80AEBC}"/>
              </a:ext>
            </a:extLst>
          </p:cNvPr>
          <p:cNvSpPr>
            <a:spLocks noChangeArrowheads="1"/>
          </p:cNvSpPr>
          <p:nvPr/>
        </p:nvSpPr>
        <p:spPr bwMode="auto">
          <a:xfrm>
            <a:off x="1218369738" y="38896767"/>
            <a:ext cx="25199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1001" name="Rectangle 40">
            <a:extLst>
              <a:ext uri="{FF2B5EF4-FFF2-40B4-BE49-F238E27FC236}">
                <a16:creationId xmlns:a16="http://schemas.microsoft.com/office/drawing/2014/main" id="{16DEA3C5-B054-4C17-B165-CD2AABAACAA9}"/>
              </a:ext>
            </a:extLst>
          </p:cNvPr>
          <p:cNvSpPr>
            <a:spLocks noChangeArrowheads="1"/>
          </p:cNvSpPr>
          <p:nvPr/>
        </p:nvSpPr>
        <p:spPr bwMode="auto">
          <a:xfrm>
            <a:off x="1292456775" y="-32527875"/>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1002" name="Rectangle 41">
            <a:extLst>
              <a:ext uri="{FF2B5EF4-FFF2-40B4-BE49-F238E27FC236}">
                <a16:creationId xmlns:a16="http://schemas.microsoft.com/office/drawing/2014/main" id="{035A7D99-3A56-4835-BEC5-26713F70950D}"/>
              </a:ext>
            </a:extLst>
          </p:cNvPr>
          <p:cNvSpPr>
            <a:spLocks noChangeArrowheads="1"/>
          </p:cNvSpPr>
          <p:nvPr/>
        </p:nvSpPr>
        <p:spPr bwMode="auto">
          <a:xfrm>
            <a:off x="-1633948663" y="-32530236"/>
            <a:ext cx="29367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1003" name="Rectangle 42">
            <a:extLst>
              <a:ext uri="{FF2B5EF4-FFF2-40B4-BE49-F238E27FC236}">
                <a16:creationId xmlns:a16="http://schemas.microsoft.com/office/drawing/2014/main" id="{88109C5D-BCC8-4DFB-8881-4B5F29FC5035}"/>
              </a:ext>
            </a:extLst>
          </p:cNvPr>
          <p:cNvSpPr>
            <a:spLocks noChangeArrowheads="1"/>
          </p:cNvSpPr>
          <p:nvPr/>
        </p:nvSpPr>
        <p:spPr bwMode="auto">
          <a:xfrm>
            <a:off x="-1620861313" y="-32527875"/>
            <a:ext cx="3778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sin</a:t>
            </a:r>
            <a:endParaRPr lang="en-US" altLang="en-US" sz="900">
              <a:latin typeface="Lucida Bright" panose="02040602050505020304" pitchFamily="18" charset="0"/>
            </a:endParaRPr>
          </a:p>
          <a:p>
            <a:pPr>
              <a:spcBef>
                <a:spcPct val="0"/>
              </a:spcBef>
              <a:buFontTx/>
              <a:buNone/>
            </a:pPr>
            <a:endParaRPr lang="en-US" altLang="en-US" sz="1800"/>
          </a:p>
        </p:txBody>
      </p:sp>
      <p:sp>
        <p:nvSpPr>
          <p:cNvPr id="41004" name="Rectangle 43">
            <a:extLst>
              <a:ext uri="{FF2B5EF4-FFF2-40B4-BE49-F238E27FC236}">
                <a16:creationId xmlns:a16="http://schemas.microsoft.com/office/drawing/2014/main" id="{9416876F-666B-40B2-B032-38BBF125B931}"/>
              </a:ext>
            </a:extLst>
          </p:cNvPr>
          <p:cNvSpPr>
            <a:spLocks noChangeArrowheads="1"/>
          </p:cNvSpPr>
          <p:nvPr/>
        </p:nvSpPr>
        <p:spPr bwMode="auto">
          <a:xfrm>
            <a:off x="1671497800" y="-32527875"/>
            <a:ext cx="325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φ </a:t>
            </a:r>
            <a:endParaRPr lang="en-US" altLang="en-US" sz="1800"/>
          </a:p>
        </p:txBody>
      </p:sp>
      <p:sp>
        <p:nvSpPr>
          <p:cNvPr id="41005" name="Rectangle 44">
            <a:extLst>
              <a:ext uri="{FF2B5EF4-FFF2-40B4-BE49-F238E27FC236}">
                <a16:creationId xmlns:a16="http://schemas.microsoft.com/office/drawing/2014/main" id="{E3B04B89-2F3B-4CC4-B1C8-0024E41386EB}"/>
              </a:ext>
            </a:extLst>
          </p:cNvPr>
          <p:cNvSpPr>
            <a:spLocks noChangeArrowheads="1"/>
          </p:cNvSpPr>
          <p:nvPr/>
        </p:nvSpPr>
        <p:spPr bwMode="auto">
          <a:xfrm>
            <a:off x="547630350" y="2147483647"/>
            <a:ext cx="2857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a:t>
            </a:r>
            <a:endParaRPr lang="en-US" altLang="en-US" sz="900">
              <a:latin typeface="Lucida Bright" panose="02040602050505020304" pitchFamily="18" charset="0"/>
            </a:endParaRPr>
          </a:p>
          <a:p>
            <a:pPr>
              <a:spcBef>
                <a:spcPct val="0"/>
              </a:spcBef>
              <a:buFontTx/>
              <a:buNone/>
            </a:pPr>
            <a:endParaRPr lang="en-US" altLang="en-US" sz="1800"/>
          </a:p>
        </p:txBody>
      </p:sp>
      <p:sp>
        <p:nvSpPr>
          <p:cNvPr id="41006" name="Rectangle 45">
            <a:extLst>
              <a:ext uri="{FF2B5EF4-FFF2-40B4-BE49-F238E27FC236}">
                <a16:creationId xmlns:a16="http://schemas.microsoft.com/office/drawing/2014/main" id="{6DA40D30-FE0F-431B-9FF8-40D77FAD7265}"/>
              </a:ext>
            </a:extLst>
          </p:cNvPr>
          <p:cNvSpPr>
            <a:spLocks noChangeArrowheads="1"/>
          </p:cNvSpPr>
          <p:nvPr/>
        </p:nvSpPr>
        <p:spPr bwMode="auto">
          <a:xfrm>
            <a:off x="-1864210775" y="2147483647"/>
            <a:ext cx="2730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1007" name="Rectangle 46">
            <a:extLst>
              <a:ext uri="{FF2B5EF4-FFF2-40B4-BE49-F238E27FC236}">
                <a16:creationId xmlns:a16="http://schemas.microsoft.com/office/drawing/2014/main" id="{A4B3AFD5-01F7-4D1E-B30B-35DDA033CC36}"/>
              </a:ext>
            </a:extLst>
          </p:cNvPr>
          <p:cNvSpPr>
            <a:spLocks noChangeArrowheads="1"/>
          </p:cNvSpPr>
          <p:nvPr/>
        </p:nvSpPr>
        <p:spPr bwMode="auto">
          <a:xfrm>
            <a:off x="813085750" y="-2147483648"/>
            <a:ext cx="2778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σ</a:t>
            </a:r>
            <a:endParaRPr lang="en-US" altLang="en-US" sz="900">
              <a:latin typeface="Lucida Bright" panose="02040602050505020304" pitchFamily="18" charset="0"/>
            </a:endParaRPr>
          </a:p>
          <a:p>
            <a:pPr>
              <a:spcBef>
                <a:spcPct val="0"/>
              </a:spcBef>
              <a:buFontTx/>
              <a:buNone/>
            </a:pPr>
            <a:endParaRPr lang="en-US" altLang="en-US" sz="1800"/>
          </a:p>
        </p:txBody>
      </p:sp>
      <p:sp>
        <p:nvSpPr>
          <p:cNvPr id="41008" name="Rectangle 47">
            <a:extLst>
              <a:ext uri="{FF2B5EF4-FFF2-40B4-BE49-F238E27FC236}">
                <a16:creationId xmlns:a16="http://schemas.microsoft.com/office/drawing/2014/main" id="{8A3E117E-0B35-4B39-9B3C-D1DB09529921}"/>
              </a:ext>
            </a:extLst>
          </p:cNvPr>
          <p:cNvSpPr>
            <a:spLocks noChangeArrowheads="1"/>
          </p:cNvSpPr>
          <p:nvPr/>
        </p:nvSpPr>
        <p:spPr bwMode="auto">
          <a:xfrm>
            <a:off x="-1839250513" y="-2147483648"/>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1009" name="Rectangle 48">
            <a:extLst>
              <a:ext uri="{FF2B5EF4-FFF2-40B4-BE49-F238E27FC236}">
                <a16:creationId xmlns:a16="http://schemas.microsoft.com/office/drawing/2014/main" id="{28FD75AA-7B05-4D87-AD5C-A43502BB89F1}"/>
              </a:ext>
            </a:extLst>
          </p:cNvPr>
          <p:cNvSpPr>
            <a:spLocks noChangeArrowheads="1"/>
          </p:cNvSpPr>
          <p:nvPr/>
        </p:nvSpPr>
        <p:spPr bwMode="auto">
          <a:xfrm>
            <a:off x="932849925" y="-2147483648"/>
            <a:ext cx="5619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φ &lt; π</a:t>
            </a:r>
            <a:endParaRPr lang="en-US" altLang="en-US" sz="900">
              <a:latin typeface="Lucida Bright" panose="02040602050505020304" pitchFamily="18" charset="0"/>
            </a:endParaRPr>
          </a:p>
          <a:p>
            <a:pPr>
              <a:spcBef>
                <a:spcPct val="0"/>
              </a:spcBef>
              <a:buFontTx/>
              <a:buNone/>
            </a:pPr>
            <a:endParaRPr lang="en-US" altLang="en-US" sz="1800"/>
          </a:p>
        </p:txBody>
      </p:sp>
      <p:sp>
        <p:nvSpPr>
          <p:cNvPr id="41010" name="Rectangle 49">
            <a:extLst>
              <a:ext uri="{FF2B5EF4-FFF2-40B4-BE49-F238E27FC236}">
                <a16:creationId xmlns:a16="http://schemas.microsoft.com/office/drawing/2014/main" id="{C0E6FCAF-80DA-41D8-B0EB-F75CAA7208D7}"/>
              </a:ext>
            </a:extLst>
          </p:cNvPr>
          <p:cNvSpPr>
            <a:spLocks noChangeArrowheads="1"/>
          </p:cNvSpPr>
          <p:nvPr/>
        </p:nvSpPr>
        <p:spPr bwMode="auto">
          <a:xfrm>
            <a:off x="1246460550" y="-2147483648"/>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1011" name="Rectangle 50">
            <a:extLst>
              <a:ext uri="{FF2B5EF4-FFF2-40B4-BE49-F238E27FC236}">
                <a16:creationId xmlns:a16="http://schemas.microsoft.com/office/drawing/2014/main" id="{D9597FD8-C748-45D3-A815-1CF2C2E92A8E}"/>
              </a:ext>
            </a:extLst>
          </p:cNvPr>
          <p:cNvSpPr>
            <a:spLocks noChangeArrowheads="1"/>
          </p:cNvSpPr>
          <p:nvPr/>
        </p:nvSpPr>
        <p:spPr bwMode="auto">
          <a:xfrm>
            <a:off x="1320541238" y="-2147483648"/>
            <a:ext cx="2730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1012" name="Rectangle 51">
            <a:extLst>
              <a:ext uri="{FF2B5EF4-FFF2-40B4-BE49-F238E27FC236}">
                <a16:creationId xmlns:a16="http://schemas.microsoft.com/office/drawing/2014/main" id="{9CA577F9-40A0-4F97-A386-BA03991B203C}"/>
              </a:ext>
            </a:extLst>
          </p:cNvPr>
          <p:cNvSpPr>
            <a:spLocks noChangeArrowheads="1"/>
          </p:cNvSpPr>
          <p:nvPr/>
        </p:nvSpPr>
        <p:spPr bwMode="auto">
          <a:xfrm>
            <a:off x="1442778738" y="-2147483648"/>
            <a:ext cx="2778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σ</a:t>
            </a:r>
            <a:endParaRPr lang="en-US" altLang="en-US" sz="900">
              <a:latin typeface="Lucida Bright" panose="02040602050505020304" pitchFamily="18" charset="0"/>
            </a:endParaRPr>
          </a:p>
          <a:p>
            <a:pPr>
              <a:spcBef>
                <a:spcPct val="0"/>
              </a:spcBef>
              <a:buFontTx/>
              <a:buNone/>
            </a:pPr>
            <a:endParaRPr lang="en-US" altLang="en-US" sz="1800"/>
          </a:p>
        </p:txBody>
      </p:sp>
      <p:sp>
        <p:nvSpPr>
          <p:cNvPr id="41013" name="Rectangle 52">
            <a:extLst>
              <a:ext uri="{FF2B5EF4-FFF2-40B4-BE49-F238E27FC236}">
                <a16:creationId xmlns:a16="http://schemas.microsoft.com/office/drawing/2014/main" id="{B7212C76-D51B-4D5E-BF13-0E56ED14D1EA}"/>
              </a:ext>
            </a:extLst>
          </p:cNvPr>
          <p:cNvSpPr>
            <a:spLocks noChangeArrowheads="1"/>
          </p:cNvSpPr>
          <p:nvPr/>
        </p:nvSpPr>
        <p:spPr bwMode="auto">
          <a:xfrm>
            <a:off x="1515630700" y="-2147483648"/>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1014" name="Rectangle 53">
            <a:extLst>
              <a:ext uri="{FF2B5EF4-FFF2-40B4-BE49-F238E27FC236}">
                <a16:creationId xmlns:a16="http://schemas.microsoft.com/office/drawing/2014/main" id="{7EAE36A0-C7E6-471E-BE70-F1A64553181F}"/>
              </a:ext>
            </a:extLst>
          </p:cNvPr>
          <p:cNvSpPr>
            <a:spLocks noChangeArrowheads="1"/>
          </p:cNvSpPr>
          <p:nvPr/>
        </p:nvSpPr>
        <p:spPr bwMode="auto">
          <a:xfrm>
            <a:off x="1562550850" y="-2147483648"/>
            <a:ext cx="5619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φ &gt; π</a:t>
            </a:r>
            <a:endParaRPr lang="en-US" altLang="en-US" sz="900">
              <a:latin typeface="Lucida Bright" panose="02040602050505020304" pitchFamily="18" charset="0"/>
            </a:endParaRPr>
          </a:p>
          <a:p>
            <a:pPr>
              <a:spcBef>
                <a:spcPct val="0"/>
              </a:spcBef>
              <a:buFontTx/>
              <a:buNone/>
            </a:pPr>
            <a:endParaRPr lang="en-US" altLang="en-US" sz="1800"/>
          </a:p>
        </p:txBody>
      </p:sp>
      <p:sp>
        <p:nvSpPr>
          <p:cNvPr id="41015" name="Rectangle 54">
            <a:extLst>
              <a:ext uri="{FF2B5EF4-FFF2-40B4-BE49-F238E27FC236}">
                <a16:creationId xmlns:a16="http://schemas.microsoft.com/office/drawing/2014/main" id="{5F54D303-F958-4059-8E8E-F593B4E70C2E}"/>
              </a:ext>
            </a:extLst>
          </p:cNvPr>
          <p:cNvSpPr>
            <a:spLocks noChangeArrowheads="1"/>
          </p:cNvSpPr>
          <p:nvPr/>
        </p:nvSpPr>
        <p:spPr bwMode="auto">
          <a:xfrm>
            <a:off x="1876161475" y="-2147483648"/>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1016" name="Rectangle 55">
            <a:extLst>
              <a:ext uri="{FF2B5EF4-FFF2-40B4-BE49-F238E27FC236}">
                <a16:creationId xmlns:a16="http://schemas.microsoft.com/office/drawing/2014/main" id="{00852FAC-06B5-4B48-8881-C9BA00A9025C}"/>
              </a:ext>
            </a:extLst>
          </p:cNvPr>
          <p:cNvSpPr>
            <a:spLocks noChangeArrowheads="1"/>
          </p:cNvSpPr>
          <p:nvPr/>
        </p:nvSpPr>
        <p:spPr bwMode="auto">
          <a:xfrm>
            <a:off x="814328763" y="2147483647"/>
            <a:ext cx="2778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σ</a:t>
            </a:r>
            <a:endParaRPr lang="en-US" altLang="en-US" sz="900">
              <a:latin typeface="Lucida Bright" panose="02040602050505020304" pitchFamily="18" charset="0"/>
            </a:endParaRPr>
          </a:p>
          <a:p>
            <a:pPr>
              <a:spcBef>
                <a:spcPct val="0"/>
              </a:spcBef>
              <a:buFontTx/>
              <a:buNone/>
            </a:pPr>
            <a:endParaRPr lang="en-US" altLang="en-US" sz="1800"/>
          </a:p>
        </p:txBody>
      </p:sp>
      <p:sp>
        <p:nvSpPr>
          <p:cNvPr id="41017" name="Rectangle 56">
            <a:extLst>
              <a:ext uri="{FF2B5EF4-FFF2-40B4-BE49-F238E27FC236}">
                <a16:creationId xmlns:a16="http://schemas.microsoft.com/office/drawing/2014/main" id="{941AA7A7-6878-4FCE-9C0A-505289993B31}"/>
              </a:ext>
            </a:extLst>
          </p:cNvPr>
          <p:cNvSpPr>
            <a:spLocks noChangeArrowheads="1"/>
          </p:cNvSpPr>
          <p:nvPr/>
        </p:nvSpPr>
        <p:spPr bwMode="auto">
          <a:xfrm>
            <a:off x="887180725" y="2147483647"/>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1018" name="Rectangle 57">
            <a:extLst>
              <a:ext uri="{FF2B5EF4-FFF2-40B4-BE49-F238E27FC236}">
                <a16:creationId xmlns:a16="http://schemas.microsoft.com/office/drawing/2014/main" id="{CC2E1BEE-FAA0-46AF-B196-84D5CBADB464}"/>
              </a:ext>
            </a:extLst>
          </p:cNvPr>
          <p:cNvSpPr>
            <a:spLocks noChangeArrowheads="1"/>
          </p:cNvSpPr>
          <p:nvPr/>
        </p:nvSpPr>
        <p:spPr bwMode="auto">
          <a:xfrm>
            <a:off x="934100875" y="2147483647"/>
            <a:ext cx="5619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φ &lt; π</a:t>
            </a:r>
            <a:endParaRPr lang="en-US" altLang="en-US" sz="900">
              <a:latin typeface="Lucida Bright" panose="02040602050505020304" pitchFamily="18" charset="0"/>
            </a:endParaRPr>
          </a:p>
          <a:p>
            <a:pPr>
              <a:spcBef>
                <a:spcPct val="0"/>
              </a:spcBef>
              <a:buFontTx/>
              <a:buNone/>
            </a:pPr>
            <a:endParaRPr lang="en-US" altLang="en-US" sz="1800"/>
          </a:p>
        </p:txBody>
      </p:sp>
      <p:sp>
        <p:nvSpPr>
          <p:cNvPr id="41019" name="Rectangle 58">
            <a:extLst>
              <a:ext uri="{FF2B5EF4-FFF2-40B4-BE49-F238E27FC236}">
                <a16:creationId xmlns:a16="http://schemas.microsoft.com/office/drawing/2014/main" id="{C46642B7-1925-4249-A55E-6EF2F28E72B0}"/>
              </a:ext>
            </a:extLst>
          </p:cNvPr>
          <p:cNvSpPr>
            <a:spLocks noChangeArrowheads="1"/>
          </p:cNvSpPr>
          <p:nvPr/>
        </p:nvSpPr>
        <p:spPr bwMode="auto">
          <a:xfrm>
            <a:off x="1247711500" y="2147483647"/>
            <a:ext cx="3667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 +</a:t>
            </a:r>
            <a:endParaRPr lang="en-US" altLang="en-US" sz="900">
              <a:latin typeface="Lucida Bright" panose="02040602050505020304" pitchFamily="18" charset="0"/>
            </a:endParaRPr>
          </a:p>
          <a:p>
            <a:pPr>
              <a:spcBef>
                <a:spcPct val="0"/>
              </a:spcBef>
              <a:buFontTx/>
              <a:buNone/>
            </a:pPr>
            <a:endParaRPr lang="en-US" altLang="en-US" sz="1800"/>
          </a:p>
        </p:txBody>
      </p:sp>
      <p:sp>
        <p:nvSpPr>
          <p:cNvPr id="41020" name="Rectangle 59">
            <a:extLst>
              <a:ext uri="{FF2B5EF4-FFF2-40B4-BE49-F238E27FC236}">
                <a16:creationId xmlns:a16="http://schemas.microsoft.com/office/drawing/2014/main" id="{9CCADDEE-DA36-40FF-A7BE-7C629CC5A485}"/>
              </a:ext>
            </a:extLst>
          </p:cNvPr>
          <p:cNvSpPr>
            <a:spLocks noChangeArrowheads="1"/>
          </p:cNvSpPr>
          <p:nvPr/>
        </p:nvSpPr>
        <p:spPr bwMode="auto">
          <a:xfrm>
            <a:off x="1442793025" y="2147483647"/>
            <a:ext cx="2778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σ</a:t>
            </a:r>
            <a:endParaRPr lang="en-US" altLang="en-US" sz="900">
              <a:latin typeface="Lucida Bright" panose="02040602050505020304" pitchFamily="18" charset="0"/>
            </a:endParaRPr>
          </a:p>
          <a:p>
            <a:pPr>
              <a:spcBef>
                <a:spcPct val="0"/>
              </a:spcBef>
              <a:buFontTx/>
              <a:buNone/>
            </a:pPr>
            <a:endParaRPr lang="en-US" altLang="en-US" sz="1800"/>
          </a:p>
        </p:txBody>
      </p:sp>
      <p:sp>
        <p:nvSpPr>
          <p:cNvPr id="41021" name="Rectangle 60">
            <a:extLst>
              <a:ext uri="{FF2B5EF4-FFF2-40B4-BE49-F238E27FC236}">
                <a16:creationId xmlns:a16="http://schemas.microsoft.com/office/drawing/2014/main" id="{9A8A1227-A4AC-4CA5-A834-94098419F174}"/>
              </a:ext>
            </a:extLst>
          </p:cNvPr>
          <p:cNvSpPr>
            <a:spLocks noChangeArrowheads="1"/>
          </p:cNvSpPr>
          <p:nvPr/>
        </p:nvSpPr>
        <p:spPr bwMode="auto">
          <a:xfrm>
            <a:off x="1515637050" y="2147483647"/>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sp>
        <p:nvSpPr>
          <p:cNvPr id="41022" name="Rectangle 61">
            <a:extLst>
              <a:ext uri="{FF2B5EF4-FFF2-40B4-BE49-F238E27FC236}">
                <a16:creationId xmlns:a16="http://schemas.microsoft.com/office/drawing/2014/main" id="{1114D78B-9948-4760-BFCA-35761CA559FB}"/>
              </a:ext>
            </a:extLst>
          </p:cNvPr>
          <p:cNvSpPr>
            <a:spLocks noChangeArrowheads="1"/>
          </p:cNvSpPr>
          <p:nvPr/>
        </p:nvSpPr>
        <p:spPr bwMode="auto">
          <a:xfrm>
            <a:off x="1562557200" y="2147483647"/>
            <a:ext cx="5619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φ &gt; π</a:t>
            </a:r>
            <a:endParaRPr lang="en-US" altLang="en-US" sz="900">
              <a:latin typeface="Lucida Bright" panose="02040602050505020304" pitchFamily="18" charset="0"/>
            </a:endParaRPr>
          </a:p>
          <a:p>
            <a:pPr>
              <a:spcBef>
                <a:spcPct val="0"/>
              </a:spcBef>
              <a:buFontTx/>
              <a:buNone/>
            </a:pPr>
            <a:endParaRPr lang="en-US" altLang="en-US" sz="1800"/>
          </a:p>
        </p:txBody>
      </p:sp>
      <p:sp>
        <p:nvSpPr>
          <p:cNvPr id="41023" name="Rectangle 62">
            <a:extLst>
              <a:ext uri="{FF2B5EF4-FFF2-40B4-BE49-F238E27FC236}">
                <a16:creationId xmlns:a16="http://schemas.microsoft.com/office/drawing/2014/main" id="{CD564E02-8292-4154-839F-A5BE20BE3C43}"/>
              </a:ext>
            </a:extLst>
          </p:cNvPr>
          <p:cNvSpPr>
            <a:spLocks noChangeArrowheads="1"/>
          </p:cNvSpPr>
          <p:nvPr/>
        </p:nvSpPr>
        <p:spPr bwMode="auto">
          <a:xfrm>
            <a:off x="1876167825" y="2147483647"/>
            <a:ext cx="234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Arial" panose="020B0604020202020204" pitchFamily="34" charset="0"/>
              </a:rPr>
              <a:t>)</a:t>
            </a:r>
            <a:endParaRPr lang="en-US" altLang="en-US" sz="900">
              <a:latin typeface="Lucida Bright" panose="02040602050505020304" pitchFamily="18" charset="0"/>
            </a:endParaRPr>
          </a:p>
          <a:p>
            <a:pPr>
              <a:spcBef>
                <a:spcPct val="0"/>
              </a:spcBef>
              <a:buFontTx/>
              <a:buNone/>
            </a:pPr>
            <a:endParaRPr lang="en-US" altLang="en-US" sz="1800"/>
          </a:p>
        </p:txBody>
      </p:sp>
      <p:pic>
        <p:nvPicPr>
          <p:cNvPr id="41026" name="Picture 65">
            <a:extLst>
              <a:ext uri="{FF2B5EF4-FFF2-40B4-BE49-F238E27FC236}">
                <a16:creationId xmlns:a16="http://schemas.microsoft.com/office/drawing/2014/main" id="{2DC2CDBB-AFB1-4CA4-8ED6-775A5188A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360" t="44987" r="29669" b="47038"/>
          <a:stretch>
            <a:fillRect/>
          </a:stretch>
        </p:blipFill>
        <p:spPr bwMode="auto">
          <a:xfrm>
            <a:off x="6240463" y="5944778"/>
            <a:ext cx="3384550" cy="585788"/>
          </a:xfrm>
          <a:prstGeom prst="rect">
            <a:avLst/>
          </a:prstGeom>
          <a:noFill/>
          <a:ln w="38100">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7" name="Picture 66">
            <a:extLst>
              <a:ext uri="{FF2B5EF4-FFF2-40B4-BE49-F238E27FC236}">
                <a16:creationId xmlns:a16="http://schemas.microsoft.com/office/drawing/2014/main" id="{DDF0CFB1-8E76-4C43-A59A-E8F5694D4B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138" y="5661025"/>
            <a:ext cx="20574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28" name="Text Box 67">
            <a:extLst>
              <a:ext uri="{FF2B5EF4-FFF2-40B4-BE49-F238E27FC236}">
                <a16:creationId xmlns:a16="http://schemas.microsoft.com/office/drawing/2014/main" id="{7B00BB89-D450-43B9-8DB8-F2342E7E3B8F}"/>
              </a:ext>
            </a:extLst>
          </p:cNvPr>
          <p:cNvSpPr txBox="1">
            <a:spLocks noChangeArrowheads="1"/>
          </p:cNvSpPr>
          <p:nvPr/>
        </p:nvSpPr>
        <p:spPr bwMode="auto">
          <a:xfrm>
            <a:off x="1970089" y="5589588"/>
            <a:ext cx="25415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a:solidFill>
                  <a:schemeClr val="accent2"/>
                </a:solidFill>
                <a:latin typeface="Lucida Bright" panose="02040602050505020304" pitchFamily="18" charset="0"/>
              </a:rPr>
              <a:t>Triple product correlation:</a:t>
            </a:r>
            <a:r>
              <a:rPr lang="en-GB" altLang="en-US" sz="1600">
                <a:latin typeface="Lucida Bright" panose="02040602050505020304" pitchFamily="18" charset="0"/>
              </a:rPr>
              <a:t> </a:t>
            </a:r>
            <a:endParaRPr lang="en-US" altLang="en-US" sz="1600">
              <a:latin typeface="Lucida Bright" panose="02040602050505020304" pitchFamily="18" charset="0"/>
            </a:endParaRPr>
          </a:p>
        </p:txBody>
      </p:sp>
      <p:sp>
        <p:nvSpPr>
          <p:cNvPr id="41029" name="Text Box 68">
            <a:extLst>
              <a:ext uri="{FF2B5EF4-FFF2-40B4-BE49-F238E27FC236}">
                <a16:creationId xmlns:a16="http://schemas.microsoft.com/office/drawing/2014/main" id="{5CA4D849-C099-44EF-8211-F03EDC984389}"/>
              </a:ext>
            </a:extLst>
          </p:cNvPr>
          <p:cNvSpPr txBox="1">
            <a:spLocks noChangeArrowheads="1"/>
          </p:cNvSpPr>
          <p:nvPr/>
        </p:nvSpPr>
        <p:spPr bwMode="auto">
          <a:xfrm>
            <a:off x="1919289" y="6069013"/>
            <a:ext cx="31321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200">
                <a:solidFill>
                  <a:schemeClr val="accent2"/>
                </a:solidFill>
                <a:latin typeface="Lucida Bright" panose="02040602050505020304" pitchFamily="18" charset="0"/>
              </a:rPr>
              <a:t>Integrated counting asymmetry</a:t>
            </a:r>
            <a:r>
              <a:rPr lang="en-GB" altLang="en-US" sz="1800">
                <a:solidFill>
                  <a:schemeClr val="accent2"/>
                </a:solidFill>
                <a:latin typeface="Lucida Bright" panose="02040602050505020304" pitchFamily="18" charset="0"/>
              </a:rPr>
              <a:t> </a:t>
            </a:r>
            <a:r>
              <a:rPr lang="en-GB" altLang="en-US" sz="1200">
                <a:solidFill>
                  <a:schemeClr val="accent2"/>
                </a:solidFill>
                <a:latin typeface="Lucida Bright" panose="02040602050505020304" pitchFamily="18" charset="0"/>
              </a:rPr>
              <a:t>(~10%)</a:t>
            </a:r>
            <a:r>
              <a:rPr lang="en-GB" altLang="en-US" sz="1800">
                <a:solidFill>
                  <a:schemeClr val="accent2"/>
                </a:solidFill>
                <a:latin typeface="Lucida Bright" panose="02040602050505020304" pitchFamily="18" charset="0"/>
              </a:rPr>
              <a:t> </a:t>
            </a:r>
            <a:endParaRPr lang="en-US" altLang="en-US" sz="1800">
              <a:solidFill>
                <a:schemeClr val="accent2"/>
              </a:solidFill>
              <a:latin typeface="Lucida Bright" panose="02040602050505020304" pitchFamily="18" charset="0"/>
            </a:endParaRPr>
          </a:p>
        </p:txBody>
      </p:sp>
      <p:sp>
        <p:nvSpPr>
          <p:cNvPr id="72" name="Line 3">
            <a:extLst>
              <a:ext uri="{FF2B5EF4-FFF2-40B4-BE49-F238E27FC236}">
                <a16:creationId xmlns:a16="http://schemas.microsoft.com/office/drawing/2014/main" id="{C3732263-4E59-44B0-AEEC-770CC477EA76}"/>
              </a:ext>
            </a:extLst>
          </p:cNvPr>
          <p:cNvSpPr>
            <a:spLocks noChangeShapeType="1"/>
          </p:cNvSpPr>
          <p:nvPr/>
        </p:nvSpPr>
        <p:spPr bwMode="auto">
          <a:xfrm>
            <a:off x="2673824" y="3207286"/>
            <a:ext cx="431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Picture 2" descr="Echoes From the Past - Alexandra Ivy">
            <a:extLst>
              <a:ext uri="{FF2B5EF4-FFF2-40B4-BE49-F238E27FC236}">
                <a16:creationId xmlns:a16="http://schemas.microsoft.com/office/drawing/2014/main" id="{7EF0A0F3-4769-EBBD-F1FD-12C93AB163F7}"/>
              </a:ext>
            </a:extLst>
          </p:cNvPr>
          <p:cNvPicPr>
            <a:picLocks noChangeAspect="1"/>
          </p:cNvPicPr>
          <p:nvPr/>
        </p:nvPicPr>
        <p:blipFill>
          <a:blip r:embed="rId6"/>
          <a:srcRect t="5216" b="17284"/>
          <a:stretch>
            <a:fillRect/>
          </a:stretch>
        </p:blipFill>
        <p:spPr>
          <a:xfrm>
            <a:off x="10563221" y="638834"/>
            <a:ext cx="968017" cy="1141817"/>
          </a:xfrm>
          <a:prstGeom prst="rect">
            <a:avLst/>
          </a:prstGeom>
          <a:noFill/>
          <a:ln cap="flat">
            <a:noFill/>
          </a:ln>
        </p:spPr>
      </p:pic>
      <p:sp>
        <p:nvSpPr>
          <p:cNvPr id="4" name="TextBox 3">
            <a:extLst>
              <a:ext uri="{FF2B5EF4-FFF2-40B4-BE49-F238E27FC236}">
                <a16:creationId xmlns:a16="http://schemas.microsoft.com/office/drawing/2014/main" id="{04C49E92-196A-47E7-E3B6-FF83FD98B9FC}"/>
              </a:ext>
            </a:extLst>
          </p:cNvPr>
          <p:cNvSpPr txBox="1"/>
          <p:nvPr/>
        </p:nvSpPr>
        <p:spPr>
          <a:xfrm>
            <a:off x="3521382" y="3482499"/>
            <a:ext cx="4806644" cy="307777"/>
          </a:xfrm>
          <a:prstGeom prst="rect">
            <a:avLst/>
          </a:prstGeom>
          <a:noFill/>
          <a:ln>
            <a:solidFill>
              <a:schemeClr val="accent1"/>
            </a:solidFill>
          </a:ln>
        </p:spPr>
        <p:txBody>
          <a:bodyPr wrap="square" rtlCol="0">
            <a:spAutoFit/>
          </a:bodyPr>
          <a:lstStyle/>
          <a:p>
            <a:r>
              <a:rPr lang="en-GB" sz="1400" dirty="0">
                <a:solidFill>
                  <a:schemeClr val="accent1"/>
                </a:solidFill>
              </a:rPr>
              <a:t>could open a way to measure</a:t>
            </a:r>
            <a:r>
              <a:rPr lang="en-GB" sz="1400" dirty="0">
                <a:solidFill>
                  <a:srgbClr val="FF0000"/>
                </a:solidFill>
              </a:rPr>
              <a:t> </a:t>
            </a:r>
            <a:r>
              <a:rPr lang="en-GB" sz="1400" dirty="0" err="1">
                <a:solidFill>
                  <a:srgbClr val="FF0000"/>
                </a:solidFill>
              </a:rPr>
              <a:t>H</a:t>
            </a:r>
            <a:r>
              <a:rPr lang="en-GB" sz="1400" dirty="0" err="1">
                <a:solidFill>
                  <a:srgbClr val="FF0000"/>
                </a:solidFill>
                <a:latin typeface="Cambria Math" panose="02040503050406030204" pitchFamily="18" charset="0"/>
                <a:ea typeface="Cambria Math" panose="02040503050406030204" pitchFamily="18" charset="0"/>
              </a:rPr>
              <a:t>→cc</a:t>
            </a:r>
            <a:r>
              <a:rPr lang="en-GB" sz="1400" dirty="0">
                <a:solidFill>
                  <a:srgbClr val="FF0000"/>
                </a:solidFill>
                <a:latin typeface="Cambria Math" panose="02040503050406030204" pitchFamily="18" charset="0"/>
                <a:ea typeface="Cambria Math" panose="02040503050406030204" pitchFamily="18" charset="0"/>
              </a:rPr>
              <a:t>           </a:t>
            </a:r>
            <a:r>
              <a:rPr lang="en-GB" sz="1200" dirty="0">
                <a:solidFill>
                  <a:schemeClr val="accent6">
                    <a:lumMod val="75000"/>
                  </a:schemeClr>
                </a:solidFill>
                <a:latin typeface="Cambria Math" panose="02040503050406030204" pitchFamily="18" charset="0"/>
                <a:ea typeface="Cambria Math" panose="02040503050406030204" pitchFamily="18" charset="0"/>
              </a:rPr>
              <a:t>(coplanarity…. cuts)</a:t>
            </a:r>
            <a:endParaRPr lang="en-GB" sz="1400" dirty="0">
              <a:solidFill>
                <a:schemeClr val="accent6">
                  <a:lumMod val="75000"/>
                </a:schemeClr>
              </a:solidFill>
            </a:endParaRPr>
          </a:p>
        </p:txBody>
      </p:sp>
      <p:pic>
        <p:nvPicPr>
          <p:cNvPr id="5" name="Picture 20" descr="MCj04238480000[1]">
            <a:extLst>
              <a:ext uri="{FF2B5EF4-FFF2-40B4-BE49-F238E27FC236}">
                <a16:creationId xmlns:a16="http://schemas.microsoft.com/office/drawing/2014/main" id="{8F4C017B-5F1E-44CC-493E-5C8D5C8C38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0854" y="1141752"/>
            <a:ext cx="279714" cy="30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0ED4FE6-2DF5-4EF6-39DE-6CB6A493A194}"/>
              </a:ext>
            </a:extLst>
          </p:cNvPr>
          <p:cNvSpPr txBox="1"/>
          <p:nvPr/>
        </p:nvSpPr>
        <p:spPr>
          <a:xfrm>
            <a:off x="9155150" y="3914118"/>
            <a:ext cx="1739591" cy="307777"/>
          </a:xfrm>
          <a:prstGeom prst="rect">
            <a:avLst/>
          </a:prstGeom>
          <a:noFill/>
          <a:ln>
            <a:solidFill>
              <a:schemeClr val="accent2">
                <a:lumMod val="75000"/>
              </a:schemeClr>
            </a:solidFill>
          </a:ln>
        </p:spPr>
        <p:txBody>
          <a:bodyPr wrap="square" rtlCol="0">
            <a:spAutoFit/>
          </a:bodyPr>
          <a:lstStyle/>
          <a:p>
            <a:r>
              <a:rPr lang="en-GB" sz="1400" dirty="0">
                <a:solidFill>
                  <a:schemeClr val="accent6">
                    <a:lumMod val="50000"/>
                  </a:schemeClr>
                </a:solidFill>
              </a:rPr>
              <a:t>‘</a:t>
            </a:r>
            <a:r>
              <a:rPr lang="en-GB" sz="1400" b="1" dirty="0">
                <a:solidFill>
                  <a:schemeClr val="accent6">
                    <a:lumMod val="50000"/>
                  </a:schemeClr>
                </a:solidFill>
                <a:latin typeface="Amasis MT Pro Medium" panose="02040604050005020304" pitchFamily="18" charset="0"/>
              </a:rPr>
              <a:t>95 GeV anomaly’</a:t>
            </a:r>
          </a:p>
        </p:txBody>
      </p:sp>
      <p:sp>
        <p:nvSpPr>
          <p:cNvPr id="6" name="TextBox 5">
            <a:extLst>
              <a:ext uri="{FF2B5EF4-FFF2-40B4-BE49-F238E27FC236}">
                <a16:creationId xmlns:a16="http://schemas.microsoft.com/office/drawing/2014/main" id="{06161A71-C156-4142-2DD0-A646B28FB287}"/>
              </a:ext>
            </a:extLst>
          </p:cNvPr>
          <p:cNvSpPr txBox="1"/>
          <p:nvPr/>
        </p:nvSpPr>
        <p:spPr>
          <a:xfrm>
            <a:off x="10342645" y="1917689"/>
            <a:ext cx="1399589" cy="307777"/>
          </a:xfrm>
          <a:prstGeom prst="rect">
            <a:avLst/>
          </a:prstGeom>
          <a:noFill/>
          <a:ln w="12700">
            <a:solidFill>
              <a:schemeClr val="accent1"/>
            </a:solidFill>
          </a:ln>
        </p:spPr>
        <p:txBody>
          <a:bodyPr wrap="square" rtlCol="0">
            <a:spAutoFit/>
          </a:bodyPr>
          <a:lstStyle/>
          <a:p>
            <a:r>
              <a:rPr lang="en-GB" sz="1400" b="1" dirty="0">
                <a:solidFill>
                  <a:srgbClr val="FF0000"/>
                </a:solidFill>
              </a:rPr>
              <a:t>KMR-1997-2001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0941" y="243225"/>
            <a:ext cx="7675459" cy="1046440"/>
          </a:xfrm>
          <a:prstGeom prst="rect">
            <a:avLst/>
          </a:prstGeom>
          <a:noFill/>
          <a:ln w="57150">
            <a:solidFill>
              <a:srgbClr val="A88000"/>
            </a:solidFill>
          </a:ln>
        </p:spPr>
        <p:txBody>
          <a:bodyPr wrap="square" rtlCol="0">
            <a:spAutoFit/>
          </a:bodyPr>
          <a:lstStyle/>
          <a:p>
            <a:pPr algn="ctr"/>
            <a:r>
              <a:rPr lang="en-GB" sz="2000" b="1" dirty="0">
                <a:solidFill>
                  <a:schemeClr val="bg2">
                    <a:lumMod val="50000"/>
                  </a:schemeClr>
                </a:solidFill>
                <a:latin typeface="Algerian" panose="04020705040A02060702" pitchFamily="82" charset="0"/>
              </a:rPr>
              <a:t>FP420 and Resurrection of ‘Diffractive </a:t>
            </a:r>
            <a:r>
              <a:rPr lang="en-GB" sz="2000" b="1" dirty="0" err="1">
                <a:solidFill>
                  <a:schemeClr val="bg2">
                    <a:lumMod val="50000"/>
                  </a:schemeClr>
                </a:solidFill>
                <a:latin typeface="Algerian" panose="04020705040A02060702" pitchFamily="82" charset="0"/>
              </a:rPr>
              <a:t>HIggs</a:t>
            </a:r>
            <a:r>
              <a:rPr lang="en-GB" sz="2000" b="1" dirty="0">
                <a:solidFill>
                  <a:schemeClr val="bg2">
                    <a:lumMod val="50000"/>
                  </a:schemeClr>
                </a:solidFill>
                <a:latin typeface="Algerian" panose="04020705040A02060702" pitchFamily="82" charset="0"/>
              </a:rPr>
              <a:t>’</a:t>
            </a:r>
          </a:p>
          <a:p>
            <a:pPr algn="ctr"/>
            <a:r>
              <a:rPr lang="en-GB" sz="2400" b="1" dirty="0">
                <a:solidFill>
                  <a:schemeClr val="bg2">
                    <a:lumMod val="50000"/>
                  </a:schemeClr>
                </a:solidFill>
                <a:latin typeface="Algerian" panose="04020705040A02060702" pitchFamily="82" charset="0"/>
              </a:rPr>
              <a:t> (20 years on)</a:t>
            </a:r>
          </a:p>
          <a:p>
            <a:r>
              <a:rPr lang="en-GB" dirty="0"/>
              <a:t>   </a:t>
            </a:r>
          </a:p>
        </p:txBody>
      </p:sp>
      <p:sp>
        <p:nvSpPr>
          <p:cNvPr id="3" name="TextBox 2"/>
          <p:cNvSpPr txBox="1"/>
          <p:nvPr/>
        </p:nvSpPr>
        <p:spPr>
          <a:xfrm>
            <a:off x="1919536" y="1340768"/>
            <a:ext cx="7632848" cy="369332"/>
          </a:xfrm>
          <a:prstGeom prst="rect">
            <a:avLst/>
          </a:prstGeom>
          <a:noFill/>
        </p:spPr>
        <p:txBody>
          <a:bodyPr wrap="square" rtlCol="0">
            <a:spAutoFit/>
          </a:bodyPr>
          <a:lstStyle/>
          <a:p>
            <a:r>
              <a:rPr lang="en-GB" dirty="0"/>
              <a:t>searching for lower mass  new objects  in CEP  requires far away  (~400m)  FDs</a:t>
            </a:r>
          </a:p>
        </p:txBody>
      </p:sp>
      <p:pic>
        <p:nvPicPr>
          <p:cNvPr id="6" name="Picture 21"/>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631951" y="1412777"/>
            <a:ext cx="388991" cy="2329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45" t="7053" r="20190" b="49789"/>
          <a:stretch/>
        </p:blipFill>
        <p:spPr bwMode="auto">
          <a:xfrm>
            <a:off x="2567608" y="2348881"/>
            <a:ext cx="5184576" cy="20246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608" y="4633841"/>
            <a:ext cx="5249616" cy="1557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9076" y="5085185"/>
            <a:ext cx="2355396" cy="1152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1868" t="8737" r="14145" b="10000"/>
          <a:stretch/>
        </p:blipFill>
        <p:spPr bwMode="auto">
          <a:xfrm>
            <a:off x="6366001" y="931600"/>
            <a:ext cx="4643209"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15362852-6217-40D8-9423-B0FBEEE94931}"/>
              </a:ext>
            </a:extLst>
          </p:cNvPr>
          <p:cNvSpPr txBox="1"/>
          <p:nvPr/>
        </p:nvSpPr>
        <p:spPr>
          <a:xfrm>
            <a:off x="3783105" y="6329082"/>
            <a:ext cx="5013762" cy="369332"/>
          </a:xfrm>
          <a:prstGeom prst="rect">
            <a:avLst/>
          </a:prstGeom>
          <a:solidFill>
            <a:schemeClr val="accent4">
              <a:lumMod val="40000"/>
              <a:lumOff val="60000"/>
            </a:schemeClr>
          </a:solidFill>
          <a:ln w="28575">
            <a:solidFill>
              <a:schemeClr val="accent6">
                <a:lumMod val="75000"/>
              </a:schemeClr>
            </a:solidFill>
          </a:ln>
        </p:spPr>
        <p:txBody>
          <a:bodyPr wrap="square" rtlCol="0">
            <a:spAutoFit/>
          </a:bodyPr>
          <a:lstStyle/>
          <a:p>
            <a:r>
              <a:rPr lang="en-GB" dirty="0"/>
              <a:t>PPS/PPS2- new proposals,   </a:t>
            </a:r>
            <a:r>
              <a:rPr lang="en-GB" sz="1400" dirty="0">
                <a:solidFill>
                  <a:srgbClr val="00B0F0"/>
                </a:solidFill>
              </a:rPr>
              <a:t>Diffraction and low-X 2024 </a:t>
            </a:r>
          </a:p>
        </p:txBody>
      </p:sp>
      <p:sp>
        <p:nvSpPr>
          <p:cNvPr id="11" name="Slide Number Placeholder 10">
            <a:extLst>
              <a:ext uri="{FF2B5EF4-FFF2-40B4-BE49-F238E27FC236}">
                <a16:creationId xmlns:a16="http://schemas.microsoft.com/office/drawing/2014/main" id="{2BA1F58C-C44F-220F-B11E-1BDE66918915}"/>
              </a:ext>
            </a:extLst>
          </p:cNvPr>
          <p:cNvSpPr>
            <a:spLocks noGrp="1"/>
          </p:cNvSpPr>
          <p:nvPr>
            <p:ph type="sldNum" sz="quarter" idx="12"/>
          </p:nvPr>
        </p:nvSpPr>
        <p:spPr/>
        <p:txBody>
          <a:bodyPr/>
          <a:lstStyle/>
          <a:p>
            <a:fld id="{810F5E82-72E1-4C4C-94B5-02949C7C5A49}" type="slidenum">
              <a:rPr lang="en-GB" smtClean="0"/>
              <a:t>12</a:t>
            </a:fld>
            <a:endParaRPr lang="en-GB"/>
          </a:p>
        </p:txBody>
      </p:sp>
      <p:sp>
        <p:nvSpPr>
          <p:cNvPr id="4" name="Oval 3">
            <a:extLst>
              <a:ext uri="{FF2B5EF4-FFF2-40B4-BE49-F238E27FC236}">
                <a16:creationId xmlns:a16="http://schemas.microsoft.com/office/drawing/2014/main" id="{AE60FE6F-6BEC-7851-1FEB-7CABA3AD4305}"/>
              </a:ext>
            </a:extLst>
          </p:cNvPr>
          <p:cNvSpPr/>
          <p:nvPr/>
        </p:nvSpPr>
        <p:spPr>
          <a:xfrm>
            <a:off x="7474620" y="1121118"/>
            <a:ext cx="651285" cy="5245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PPS2</a:t>
            </a:r>
            <a:endParaRPr lang="en-GB" sz="1100" dirty="0"/>
          </a:p>
        </p:txBody>
      </p:sp>
    </p:spTree>
    <p:extLst>
      <p:ext uri="{BB962C8B-B14F-4D97-AF65-F5344CB8AC3E}">
        <p14:creationId xmlns:p14="http://schemas.microsoft.com/office/powerpoint/2010/main" val="230435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80">
                                          <p:stCondLst>
                                            <p:cond delay="0"/>
                                          </p:stCondLst>
                                        </p:cTn>
                                        <p:tgtEl>
                                          <p:spTgt spid="4"/>
                                        </p:tgtEl>
                                      </p:cBhvr>
                                    </p:animEffect>
                                    <p:anim calcmode="lin" valueType="num">
                                      <p:cBhvr>
                                        <p:cTn id="2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gtEl>
                                      </p:cBhvr>
                                      <p:to x="100000" y="60000"/>
                                    </p:animScale>
                                    <p:animScale>
                                      <p:cBhvr>
                                        <p:cTn id="26" dur="166" decel="50000">
                                          <p:stCondLst>
                                            <p:cond delay="676"/>
                                          </p:stCondLst>
                                        </p:cTn>
                                        <p:tgtEl>
                                          <p:spTgt spid="4"/>
                                        </p:tgtEl>
                                      </p:cBhvr>
                                      <p:to x="100000" y="100000"/>
                                    </p:animScale>
                                    <p:animScale>
                                      <p:cBhvr>
                                        <p:cTn id="27" dur="26">
                                          <p:stCondLst>
                                            <p:cond delay="1312"/>
                                          </p:stCondLst>
                                        </p:cTn>
                                        <p:tgtEl>
                                          <p:spTgt spid="4"/>
                                        </p:tgtEl>
                                      </p:cBhvr>
                                      <p:to x="100000" y="80000"/>
                                    </p:animScale>
                                    <p:animScale>
                                      <p:cBhvr>
                                        <p:cTn id="28" dur="166" decel="50000">
                                          <p:stCondLst>
                                            <p:cond delay="1338"/>
                                          </p:stCondLst>
                                        </p:cTn>
                                        <p:tgtEl>
                                          <p:spTgt spid="4"/>
                                        </p:tgtEl>
                                      </p:cBhvr>
                                      <p:to x="100000" y="100000"/>
                                    </p:animScale>
                                    <p:animScale>
                                      <p:cBhvr>
                                        <p:cTn id="29" dur="26">
                                          <p:stCondLst>
                                            <p:cond delay="1642"/>
                                          </p:stCondLst>
                                        </p:cTn>
                                        <p:tgtEl>
                                          <p:spTgt spid="4"/>
                                        </p:tgtEl>
                                      </p:cBhvr>
                                      <p:to x="100000" y="90000"/>
                                    </p:animScale>
                                    <p:animScale>
                                      <p:cBhvr>
                                        <p:cTn id="30" dur="166" decel="50000">
                                          <p:stCondLst>
                                            <p:cond delay="1668"/>
                                          </p:stCondLst>
                                        </p:cTn>
                                        <p:tgtEl>
                                          <p:spTgt spid="4"/>
                                        </p:tgtEl>
                                      </p:cBhvr>
                                      <p:to x="100000" y="100000"/>
                                    </p:animScale>
                                    <p:animScale>
                                      <p:cBhvr>
                                        <p:cTn id="31" dur="26">
                                          <p:stCondLst>
                                            <p:cond delay="1808"/>
                                          </p:stCondLst>
                                        </p:cTn>
                                        <p:tgtEl>
                                          <p:spTgt spid="4"/>
                                        </p:tgtEl>
                                      </p:cBhvr>
                                      <p:to x="100000" y="95000"/>
                                    </p:animScale>
                                    <p:animScale>
                                      <p:cBhvr>
                                        <p:cTn id="3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5E3745-E7BE-4134-BC20-E4EAAC508083}"/>
              </a:ext>
            </a:extLst>
          </p:cNvPr>
          <p:cNvSpPr>
            <a:spLocks noGrp="1"/>
          </p:cNvSpPr>
          <p:nvPr>
            <p:ph type="sldNum" sz="quarter" idx="12"/>
          </p:nvPr>
        </p:nvSpPr>
        <p:spPr/>
        <p:txBody>
          <a:bodyPr/>
          <a:lstStyle/>
          <a:p>
            <a:fld id="{810F5E82-72E1-4C4C-94B5-02949C7C5A49}" type="slidenum">
              <a:rPr lang="en-GB" smtClean="0"/>
              <a:t>13</a:t>
            </a:fld>
            <a:endParaRPr lang="en-GB" dirty="0"/>
          </a:p>
        </p:txBody>
      </p:sp>
      <p:sp>
        <p:nvSpPr>
          <p:cNvPr id="4" name="Text Box 22">
            <a:extLst>
              <a:ext uri="{FF2B5EF4-FFF2-40B4-BE49-F238E27FC236}">
                <a16:creationId xmlns:a16="http://schemas.microsoft.com/office/drawing/2014/main" id="{B6EB1C67-6DAE-44EE-89E6-B342BF9A697F}"/>
              </a:ext>
            </a:extLst>
          </p:cNvPr>
          <p:cNvSpPr txBox="1">
            <a:spLocks noChangeArrowheads="1"/>
          </p:cNvSpPr>
          <p:nvPr/>
        </p:nvSpPr>
        <p:spPr bwMode="auto">
          <a:xfrm>
            <a:off x="2644589" y="2404185"/>
            <a:ext cx="5871882" cy="461665"/>
          </a:xfrm>
          <a:prstGeom prst="rect">
            <a:avLst/>
          </a:prstGeom>
          <a:solidFill>
            <a:schemeClr val="accent1"/>
          </a:solidFill>
          <a:ln>
            <a:noFill/>
          </a:ln>
        </p:spPr>
        <p:txBody>
          <a:bodyPr wrap="square">
            <a:spAutoFit/>
          </a:bodyPr>
          <a:lstStyle/>
          <a:p>
            <a:r>
              <a:rPr lang="en-GB" sz="2400" b="1" dirty="0">
                <a:solidFill>
                  <a:schemeClr val="bg1"/>
                </a:solidFill>
                <a:latin typeface="Amasis MT Pro Black" panose="02040A04050005020304" pitchFamily="18" charset="0"/>
              </a:rPr>
              <a:t>CEP AS A SPIN-PARITY ANALYZER</a:t>
            </a:r>
          </a:p>
        </p:txBody>
      </p:sp>
    </p:spTree>
    <p:extLst>
      <p:ext uri="{BB962C8B-B14F-4D97-AF65-F5344CB8AC3E}">
        <p14:creationId xmlns:p14="http://schemas.microsoft.com/office/powerpoint/2010/main" val="2147645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B51A890A-C0F6-4C77-86C6-8FAE65F27AD6}"/>
              </a:ext>
            </a:extLst>
          </p:cNvPr>
          <p:cNvSpPr>
            <a:spLocks noGrp="1"/>
          </p:cNvSpPr>
          <p:nvPr>
            <p:ph type="sldNum" sz="quarter" idx="12"/>
          </p:nvPr>
        </p:nvSpPr>
        <p:spPr/>
        <p:txBody>
          <a:bodyPr/>
          <a:lstStyle/>
          <a:p>
            <a:fld id="{E5F35D56-762B-4FA9-B913-A5E28B7E4522}" type="slidenum">
              <a:rPr lang="en-GB" altLang="en-US"/>
              <a:pPr/>
              <a:t>14</a:t>
            </a:fld>
            <a:endParaRPr lang="en-GB" altLang="en-US"/>
          </a:p>
        </p:txBody>
      </p:sp>
      <p:pic>
        <p:nvPicPr>
          <p:cNvPr id="361474" name="Picture 2">
            <a:extLst>
              <a:ext uri="{FF2B5EF4-FFF2-40B4-BE49-F238E27FC236}">
                <a16:creationId xmlns:a16="http://schemas.microsoft.com/office/drawing/2014/main" id="{89165E69-7F36-42DC-9A9C-C920B6F6C4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2" t="9173" b="34245"/>
          <a:stretch/>
        </p:blipFill>
        <p:spPr bwMode="auto">
          <a:xfrm>
            <a:off x="108316" y="1568316"/>
            <a:ext cx="5418724" cy="2313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1479" name="Picture 7">
            <a:extLst>
              <a:ext uri="{FF2B5EF4-FFF2-40B4-BE49-F238E27FC236}">
                <a16:creationId xmlns:a16="http://schemas.microsoft.com/office/drawing/2014/main" id="{90986ACE-735F-4C71-85BA-0B3E5D452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75" t="3732" r="8672" b="84460"/>
          <a:stretch>
            <a:fillRect/>
          </a:stretch>
        </p:blipFill>
        <p:spPr bwMode="auto">
          <a:xfrm>
            <a:off x="1749513" y="5620871"/>
            <a:ext cx="8064500" cy="777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1480" name="AutoShape 8">
            <a:extLst>
              <a:ext uri="{FF2B5EF4-FFF2-40B4-BE49-F238E27FC236}">
                <a16:creationId xmlns:a16="http://schemas.microsoft.com/office/drawing/2014/main" id="{669CC7C9-ADCC-4904-9763-593AF6D3B5EB}"/>
              </a:ext>
            </a:extLst>
          </p:cNvPr>
          <p:cNvSpPr>
            <a:spLocks noChangeArrowheads="1"/>
          </p:cNvSpPr>
          <p:nvPr/>
        </p:nvSpPr>
        <p:spPr bwMode="auto">
          <a:xfrm>
            <a:off x="1703389" y="5576044"/>
            <a:ext cx="8137525" cy="980521"/>
          </a:xfrm>
          <a:prstGeom prst="roundRect">
            <a:avLst>
              <a:gd name="adj" fmla="val 16667"/>
            </a:avLst>
          </a:prstGeom>
          <a:noFill/>
          <a:ln w="28575">
            <a:solidFill>
              <a:srgbClr val="00006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1481" name="Text Box 9">
            <a:extLst>
              <a:ext uri="{FF2B5EF4-FFF2-40B4-BE49-F238E27FC236}">
                <a16:creationId xmlns:a16="http://schemas.microsoft.com/office/drawing/2014/main" id="{0414722D-68D4-4BAE-A6AD-8322D7C93A5E}"/>
              </a:ext>
            </a:extLst>
          </p:cNvPr>
          <p:cNvSpPr txBox="1">
            <a:spLocks noChangeArrowheads="1"/>
          </p:cNvSpPr>
          <p:nvPr/>
        </p:nvSpPr>
        <p:spPr bwMode="auto">
          <a:xfrm>
            <a:off x="7160839" y="5635063"/>
            <a:ext cx="834203"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err="1"/>
              <a:t>gg</a:t>
            </a:r>
            <a:r>
              <a:rPr lang="en-GB" altLang="en-US" sz="1600" dirty="0" err="1">
                <a:sym typeface="Wingdings" panose="05000000000000000000" pitchFamily="2" charset="2"/>
              </a:rPr>
              <a:t>qq</a:t>
            </a:r>
            <a:r>
              <a:rPr lang="en-GB" altLang="en-US" sz="1400" dirty="0">
                <a:sym typeface="Wingdings" panose="05000000000000000000" pitchFamily="2" charset="2"/>
              </a:rPr>
              <a:t> </a:t>
            </a:r>
          </a:p>
        </p:txBody>
      </p:sp>
      <p:sp>
        <p:nvSpPr>
          <p:cNvPr id="2" name="TextBox 1">
            <a:extLst>
              <a:ext uri="{FF2B5EF4-FFF2-40B4-BE49-F238E27FC236}">
                <a16:creationId xmlns:a16="http://schemas.microsoft.com/office/drawing/2014/main" id="{A1E034E6-8001-45FD-9FFE-275CD7E981F6}"/>
              </a:ext>
            </a:extLst>
          </p:cNvPr>
          <p:cNvSpPr txBox="1"/>
          <p:nvPr/>
        </p:nvSpPr>
        <p:spPr>
          <a:xfrm>
            <a:off x="8364071" y="2579601"/>
            <a:ext cx="1201269" cy="280140"/>
          </a:xfrm>
          <a:prstGeom prst="rect">
            <a:avLst/>
          </a:prstGeom>
          <a:solidFill>
            <a:schemeClr val="bg1"/>
          </a:solidFill>
        </p:spPr>
        <p:txBody>
          <a:bodyPr wrap="square" rtlCol="0">
            <a:spAutoFit/>
          </a:bodyPr>
          <a:lstStyle/>
          <a:p>
            <a:endParaRPr lang="en-GB" dirty="0"/>
          </a:p>
        </p:txBody>
      </p:sp>
      <p:sp>
        <p:nvSpPr>
          <p:cNvPr id="3" name="TextBox 2">
            <a:extLst>
              <a:ext uri="{FF2B5EF4-FFF2-40B4-BE49-F238E27FC236}">
                <a16:creationId xmlns:a16="http://schemas.microsoft.com/office/drawing/2014/main" id="{1F359E5C-D89C-416A-AACB-259A7F786E05}"/>
              </a:ext>
            </a:extLst>
          </p:cNvPr>
          <p:cNvSpPr txBox="1"/>
          <p:nvPr/>
        </p:nvSpPr>
        <p:spPr>
          <a:xfrm>
            <a:off x="5836024" y="6115517"/>
            <a:ext cx="2286000" cy="369332"/>
          </a:xfrm>
          <a:prstGeom prst="rect">
            <a:avLst/>
          </a:prstGeom>
          <a:solidFill>
            <a:schemeClr val="accent4">
              <a:lumMod val="20000"/>
              <a:lumOff val="80000"/>
            </a:schemeClr>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236E1A8F-87D0-4C48-9813-04D1021BE364}"/>
              </a:ext>
            </a:extLst>
          </p:cNvPr>
          <p:cNvSpPr txBox="1"/>
          <p:nvPr/>
        </p:nvSpPr>
        <p:spPr>
          <a:xfrm>
            <a:off x="1845733" y="4658533"/>
            <a:ext cx="8792085" cy="369332"/>
          </a:xfrm>
          <a:prstGeom prst="rect">
            <a:avLst/>
          </a:prstGeom>
          <a:noFill/>
          <a:ln w="38100">
            <a:noFill/>
          </a:ln>
        </p:spPr>
        <p:txBody>
          <a:bodyPr wrap="square" rtlCol="0">
            <a:spAutoFit/>
          </a:bodyPr>
          <a:lstStyle/>
          <a:p>
            <a:r>
              <a:rPr lang="en-GB" dirty="0"/>
              <a:t>Symmetry properties of the                                                                    amplitude   (</a:t>
            </a:r>
            <a:r>
              <a:rPr lang="en-GB" sz="1200" dirty="0">
                <a:solidFill>
                  <a:schemeClr val="accent1">
                    <a:lumMod val="75000"/>
                  </a:schemeClr>
                </a:solidFill>
              </a:rPr>
              <a:t>FKM-97</a:t>
            </a:r>
            <a:r>
              <a:rPr lang="en-GB" dirty="0"/>
              <a:t>)  </a:t>
            </a:r>
          </a:p>
        </p:txBody>
      </p:sp>
      <p:pic>
        <p:nvPicPr>
          <p:cNvPr id="6" name="Picture 5">
            <a:extLst>
              <a:ext uri="{FF2B5EF4-FFF2-40B4-BE49-F238E27FC236}">
                <a16:creationId xmlns:a16="http://schemas.microsoft.com/office/drawing/2014/main" id="{113BC38B-1B04-4722-81B4-DD5021EC9564}"/>
              </a:ext>
            </a:extLst>
          </p:cNvPr>
          <p:cNvPicPr>
            <a:picLocks noChangeAspect="1"/>
          </p:cNvPicPr>
          <p:nvPr/>
        </p:nvPicPr>
        <p:blipFill rotWithShape="1">
          <a:blip r:embed="rId5"/>
          <a:srcRect l="34326" t="71691" r="38567" b="23589"/>
          <a:stretch/>
        </p:blipFill>
        <p:spPr>
          <a:xfrm>
            <a:off x="4715436" y="4731258"/>
            <a:ext cx="3279606" cy="351400"/>
          </a:xfrm>
          <a:prstGeom prst="rect">
            <a:avLst/>
          </a:prstGeom>
        </p:spPr>
      </p:pic>
      <p:sp>
        <p:nvSpPr>
          <p:cNvPr id="9" name="Rectangle: Rounded Corners 8">
            <a:extLst>
              <a:ext uri="{FF2B5EF4-FFF2-40B4-BE49-F238E27FC236}">
                <a16:creationId xmlns:a16="http://schemas.microsoft.com/office/drawing/2014/main" id="{C8CFAE57-3DCA-4345-BC0C-AADCD384DF93}"/>
              </a:ext>
            </a:extLst>
          </p:cNvPr>
          <p:cNvSpPr/>
          <p:nvPr/>
        </p:nvSpPr>
        <p:spPr>
          <a:xfrm>
            <a:off x="1703389" y="4446494"/>
            <a:ext cx="8330259" cy="96464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53B9B07-2327-43B8-AD37-EBB13DD37234}"/>
              </a:ext>
            </a:extLst>
          </p:cNvPr>
          <p:cNvSpPr txBox="1"/>
          <p:nvPr/>
        </p:nvSpPr>
        <p:spPr>
          <a:xfrm>
            <a:off x="4249271" y="1837765"/>
            <a:ext cx="466165" cy="369332"/>
          </a:xfrm>
          <a:prstGeom prst="rect">
            <a:avLst/>
          </a:prstGeom>
          <a:solidFill>
            <a:schemeClr val="bg1"/>
          </a:solidFill>
        </p:spPr>
        <p:txBody>
          <a:bodyPr wrap="square" rtlCol="0">
            <a:spAutoFit/>
          </a:bodyPr>
          <a:lstStyle/>
          <a:p>
            <a:endParaRPr lang="en-GB" dirty="0"/>
          </a:p>
        </p:txBody>
      </p:sp>
      <p:sp>
        <p:nvSpPr>
          <p:cNvPr id="15" name="TextBox 14">
            <a:extLst>
              <a:ext uri="{FF2B5EF4-FFF2-40B4-BE49-F238E27FC236}">
                <a16:creationId xmlns:a16="http://schemas.microsoft.com/office/drawing/2014/main" id="{161D1DEB-41F2-4D08-BB9D-484F7E19CDDF}"/>
              </a:ext>
            </a:extLst>
          </p:cNvPr>
          <p:cNvSpPr txBox="1"/>
          <p:nvPr/>
        </p:nvSpPr>
        <p:spPr>
          <a:xfrm>
            <a:off x="6854923" y="6098756"/>
            <a:ext cx="6098058" cy="338554"/>
          </a:xfrm>
          <a:prstGeom prst="rect">
            <a:avLst/>
          </a:prstGeom>
          <a:noFill/>
        </p:spPr>
        <p:txBody>
          <a:bodyPr wrap="square">
            <a:spAutoFit/>
          </a:bodyPr>
          <a:lstStyle/>
          <a:p>
            <a:r>
              <a:rPr lang="en-GB" sz="1600" b="0" i="0" u="none" strike="noStrike" dirty="0">
                <a:solidFill>
                  <a:srgbClr val="40A9FF"/>
                </a:solidFill>
                <a:effectLst/>
                <a:latin typeface="-apple-system"/>
                <a:hlinkClick r:id="rId6"/>
              </a:rPr>
              <a:t>‘</a:t>
            </a:r>
            <a:r>
              <a:rPr lang="en-GB" sz="1400" b="0" i="0" u="none" strike="noStrike" dirty="0">
                <a:solidFill>
                  <a:srgbClr val="40A9FF"/>
                </a:solidFill>
                <a:effectLst/>
                <a:latin typeface="-apple-system"/>
                <a:hlinkClick r:id="rId6"/>
              </a:rPr>
              <a:t>An Amplitude for </a:t>
            </a:r>
            <a:r>
              <a:rPr lang="en-GB" sz="1400" b="0" i="1" u="none" strike="noStrike" dirty="0">
                <a:solidFill>
                  <a:srgbClr val="40A9FF"/>
                </a:solidFill>
                <a:effectLst/>
                <a:latin typeface="KaTeX_Math"/>
                <a:hlinkClick r:id="rId6"/>
              </a:rPr>
              <a:t>n</a:t>
            </a:r>
            <a:r>
              <a:rPr lang="en-GB" sz="1400" b="0" i="0" u="none" strike="noStrike" dirty="0">
                <a:solidFill>
                  <a:srgbClr val="40A9FF"/>
                </a:solidFill>
                <a:effectLst/>
                <a:latin typeface="-apple-system"/>
                <a:hlinkClick r:id="rId6"/>
              </a:rPr>
              <a:t> Gluon Scattering</a:t>
            </a:r>
            <a:r>
              <a:rPr lang="en-GB" sz="1600" b="0" i="0" u="none" strike="noStrike" dirty="0">
                <a:solidFill>
                  <a:srgbClr val="40A9FF"/>
                </a:solidFill>
                <a:effectLst/>
                <a:latin typeface="-apple-system"/>
              </a:rPr>
              <a:t>’</a:t>
            </a:r>
            <a:endParaRPr lang="en-GB" sz="16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7ED4C56-D4AD-84D9-9FFA-F0CEA7769C24}"/>
                  </a:ext>
                </a:extLst>
              </p:cNvPr>
              <p:cNvSpPr txBox="1"/>
              <p:nvPr/>
            </p:nvSpPr>
            <p:spPr>
              <a:xfrm>
                <a:off x="2435087" y="5003145"/>
                <a:ext cx="138153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836967"/>
                              </a:solidFill>
                              <a:latin typeface="Cambria Math" panose="02040503050406030204" pitchFamily="18" charset="0"/>
                            </a:rPr>
                          </m:ctrlPr>
                        </m:sSubPr>
                        <m:e>
                          <m:r>
                            <a:rPr lang="en-GB" sz="1400" i="1">
                              <a:latin typeface="Cambria Math" panose="02040503050406030204" pitchFamily="18" charset="0"/>
                            </a:rPr>
                            <m:t>𝐽</m:t>
                          </m:r>
                        </m:e>
                        <m:sub>
                          <m:r>
                            <a:rPr lang="en-GB" sz="1400" i="1">
                              <a:latin typeface="Cambria Math" panose="02040503050406030204" pitchFamily="18" charset="0"/>
                            </a:rPr>
                            <m:t>𝑍</m:t>
                          </m:r>
                        </m:sub>
                      </m:sSub>
                      <m:r>
                        <a:rPr lang="en-GB" sz="1400" i="0">
                          <a:latin typeface="Cambria Math" panose="02040503050406030204" pitchFamily="18" charset="0"/>
                        </a:rPr>
                        <m:t>=0</m:t>
                      </m:r>
                    </m:oMath>
                  </m:oMathPara>
                </a14:m>
                <a:endParaRPr lang="en-GB" dirty="0"/>
              </a:p>
            </p:txBody>
          </p:sp>
        </mc:Choice>
        <mc:Fallback xmlns="">
          <p:sp>
            <p:nvSpPr>
              <p:cNvPr id="5" name="TextBox 4">
                <a:extLst>
                  <a:ext uri="{FF2B5EF4-FFF2-40B4-BE49-F238E27FC236}">
                    <a16:creationId xmlns:a16="http://schemas.microsoft.com/office/drawing/2014/main" id="{57ED4C56-D4AD-84D9-9FFA-F0CEA7769C24}"/>
                  </a:ext>
                </a:extLst>
              </p:cNvPr>
              <p:cNvSpPr txBox="1">
                <a:spLocks noRot="1" noChangeAspect="1" noMove="1" noResize="1" noEditPoints="1" noAdjustHandles="1" noChangeArrowheads="1" noChangeShapeType="1" noTextEdit="1"/>
              </p:cNvSpPr>
              <p:nvPr/>
            </p:nvSpPr>
            <p:spPr>
              <a:xfrm>
                <a:off x="2435087" y="5003145"/>
                <a:ext cx="1381539" cy="307777"/>
              </a:xfrm>
              <a:prstGeom prst="rect">
                <a:avLst/>
              </a:prstGeom>
              <a:blipFill>
                <a:blip r:embed="rId7"/>
                <a:stretch>
                  <a:fillRect b="-4000"/>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6E14E6BF-C96D-6B88-6612-FA241CF20BDB}"/>
              </a:ext>
            </a:extLst>
          </p:cNvPr>
          <p:cNvSpPr txBox="1"/>
          <p:nvPr/>
        </p:nvSpPr>
        <p:spPr>
          <a:xfrm>
            <a:off x="6241776" y="5027865"/>
            <a:ext cx="2014812" cy="261610"/>
          </a:xfrm>
          <a:prstGeom prst="rect">
            <a:avLst/>
          </a:prstGeom>
          <a:noFill/>
        </p:spPr>
        <p:txBody>
          <a:bodyPr wrap="square" rtlCol="0">
            <a:spAutoFit/>
          </a:bodyPr>
          <a:lstStyle/>
          <a:p>
            <a:r>
              <a:rPr lang="en-GB" sz="1100" dirty="0">
                <a:solidFill>
                  <a:schemeClr val="accent1">
                    <a:lumMod val="75000"/>
                  </a:schemeClr>
                </a:solidFill>
              </a:rPr>
              <a:t>(nullifies in the massless limit)</a:t>
            </a:r>
          </a:p>
        </p:txBody>
      </p:sp>
      <p:sp>
        <p:nvSpPr>
          <p:cNvPr id="8" name="TextBox 7">
            <a:extLst>
              <a:ext uri="{FF2B5EF4-FFF2-40B4-BE49-F238E27FC236}">
                <a16:creationId xmlns:a16="http://schemas.microsoft.com/office/drawing/2014/main" id="{211147A0-4275-3773-2F1A-9778514B68AE}"/>
              </a:ext>
            </a:extLst>
          </p:cNvPr>
          <p:cNvSpPr txBox="1"/>
          <p:nvPr/>
        </p:nvSpPr>
        <p:spPr>
          <a:xfrm>
            <a:off x="10346267" y="4628328"/>
            <a:ext cx="1491237" cy="646331"/>
          </a:xfrm>
          <a:prstGeom prst="rect">
            <a:avLst/>
          </a:prstGeom>
          <a:noFill/>
          <a:ln w="19050">
            <a:solidFill>
              <a:schemeClr val="tx1"/>
            </a:solidFill>
          </a:ln>
        </p:spPr>
        <p:txBody>
          <a:bodyPr wrap="square" rtlCol="0">
            <a:spAutoFit/>
          </a:bodyPr>
          <a:lstStyle/>
          <a:p>
            <a:r>
              <a:rPr lang="en-GB" dirty="0"/>
              <a:t>(++,+-) (--,+-)</a:t>
            </a:r>
          </a:p>
          <a:p>
            <a:r>
              <a:rPr lang="en-GB" dirty="0"/>
              <a:t>(++,-+) (--,-+)</a:t>
            </a:r>
          </a:p>
        </p:txBody>
      </p:sp>
      <p:cxnSp>
        <p:nvCxnSpPr>
          <p:cNvPr id="13" name="Straight Arrow Connector 12">
            <a:extLst>
              <a:ext uri="{FF2B5EF4-FFF2-40B4-BE49-F238E27FC236}">
                <a16:creationId xmlns:a16="http://schemas.microsoft.com/office/drawing/2014/main" id="{BD6D2CD8-1076-6921-F2CE-B2D220A139C5}"/>
              </a:ext>
            </a:extLst>
          </p:cNvPr>
          <p:cNvCxnSpPr/>
          <p:nvPr/>
        </p:nvCxnSpPr>
        <p:spPr>
          <a:xfrm>
            <a:off x="8122024" y="5143974"/>
            <a:ext cx="222424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F6AC1F0-9A8E-C567-6AEE-579586E9D111}"/>
                  </a:ext>
                </a:extLst>
              </p:cNvPr>
              <p:cNvSpPr txBox="1"/>
              <p:nvPr/>
            </p:nvSpPr>
            <p:spPr>
              <a:xfrm>
                <a:off x="3648659" y="3845243"/>
                <a:ext cx="3321101" cy="375424"/>
              </a:xfrm>
              <a:prstGeom prst="rect">
                <a:avLst/>
              </a:prstGeom>
              <a:noFill/>
              <a:ln w="28575">
                <a:solidFill>
                  <a:schemeClr val="tx1"/>
                </a:solidFill>
              </a:ln>
            </p:spPr>
            <p:txBody>
              <a:bodyPr wrap="square" rtlCol="0">
                <a:spAutoFit/>
              </a:bodyPr>
              <a:lstStyle/>
              <a:p>
                <a:r>
                  <a:rPr lang="en-GB" sz="1200" dirty="0">
                    <a:solidFill>
                      <a:schemeClr val="tx2">
                        <a:lumMod val="75000"/>
                      </a:schemeClr>
                    </a:solidFill>
                  </a:rPr>
                  <a:t>Important</a:t>
                </a:r>
                <a:r>
                  <a:rPr lang="en-GB" sz="1200" dirty="0"/>
                  <a:t> consequences  for</a:t>
                </a:r>
                <a14:m>
                  <m:oMath xmlns:m="http://schemas.openxmlformats.org/officeDocument/2006/math">
                    <m:r>
                      <a:rPr lang="en-GB" b="0" i="0" dirty="0" smtClean="0">
                        <a:latin typeface="Cambria Math" panose="02040503050406030204" pitchFamily="18" charset="0"/>
                      </a:rPr>
                      <m:t> </m:t>
                    </m:r>
                    <m:r>
                      <a:rPr lang="en-GB" i="1" dirty="0" smtClean="0">
                        <a:latin typeface="Cambria Math" panose="02040503050406030204" pitchFamily="18" charset="0"/>
                      </a:rPr>
                      <m:t>𝐻</m:t>
                    </m:r>
                    <m:r>
                      <a:rPr lang="en-GB" i="0" dirty="0" smtClean="0">
                        <a:latin typeface="Cambria Math" panose="02040503050406030204" pitchFamily="18" charset="0"/>
                      </a:rPr>
                      <m:t>→</m:t>
                    </m:r>
                    <m:r>
                      <a:rPr lang="en-GB" i="1" dirty="0">
                        <a:latin typeface="Cambria Math" panose="02040503050406030204" pitchFamily="18" charset="0"/>
                      </a:rPr>
                      <m:t>𝑏</m:t>
                    </m:r>
                    <m:acc>
                      <m:accPr>
                        <m:chr m:val="̅"/>
                        <m:ctrlPr>
                          <a:rPr lang="en-GB" i="1" dirty="0">
                            <a:solidFill>
                              <a:srgbClr val="836967"/>
                            </a:solidFill>
                            <a:latin typeface="Cambria Math" panose="02040503050406030204" pitchFamily="18" charset="0"/>
                          </a:rPr>
                        </m:ctrlPr>
                      </m:accPr>
                      <m:e>
                        <m:r>
                          <a:rPr lang="en-GB" i="1" dirty="0">
                            <a:latin typeface="Cambria Math" panose="02040503050406030204" pitchFamily="18" charset="0"/>
                          </a:rPr>
                          <m:t>𝑏</m:t>
                        </m:r>
                        <m:r>
                          <a:rPr lang="en-GB" b="0" i="1" dirty="0" smtClean="0">
                            <a:latin typeface="Cambria Math" panose="02040503050406030204" pitchFamily="18" charset="0"/>
                          </a:rPr>
                          <m:t>.</m:t>
                        </m:r>
                      </m:e>
                    </m:acc>
                  </m:oMath>
                </a14:m>
                <a:endParaRPr lang="en-GB" dirty="0"/>
              </a:p>
            </p:txBody>
          </p:sp>
        </mc:Choice>
        <mc:Fallback xmlns="">
          <p:sp>
            <p:nvSpPr>
              <p:cNvPr id="14" name="TextBox 13">
                <a:extLst>
                  <a:ext uri="{FF2B5EF4-FFF2-40B4-BE49-F238E27FC236}">
                    <a16:creationId xmlns:a16="http://schemas.microsoft.com/office/drawing/2014/main" id="{4F6AC1F0-9A8E-C567-6AEE-579586E9D111}"/>
                  </a:ext>
                </a:extLst>
              </p:cNvPr>
              <p:cNvSpPr txBox="1">
                <a:spLocks noRot="1" noChangeAspect="1" noMove="1" noResize="1" noEditPoints="1" noAdjustHandles="1" noChangeArrowheads="1" noChangeShapeType="1" noTextEdit="1"/>
              </p:cNvSpPr>
              <p:nvPr/>
            </p:nvSpPr>
            <p:spPr>
              <a:xfrm>
                <a:off x="3648659" y="3845243"/>
                <a:ext cx="3321101" cy="375424"/>
              </a:xfrm>
              <a:prstGeom prst="rect">
                <a:avLst/>
              </a:prstGeom>
              <a:blipFill>
                <a:blip r:embed="rId8"/>
                <a:stretch>
                  <a:fillRect b="-3030"/>
                </a:stretch>
              </a:blipFill>
              <a:ln w="28575">
                <a:solidFill>
                  <a:schemeClr val="tx1"/>
                </a:solidFill>
              </a:ln>
            </p:spPr>
            <p:txBody>
              <a:bodyPr/>
              <a:lstStyle/>
              <a:p>
                <a:r>
                  <a:rPr lang="en-GB">
                    <a:noFill/>
                  </a:rPr>
                  <a:t> </a:t>
                </a:r>
              </a:p>
            </p:txBody>
          </p:sp>
        </mc:Fallback>
      </mc:AlternateContent>
      <p:sp>
        <p:nvSpPr>
          <p:cNvPr id="17" name="Rectangle 16">
            <a:extLst>
              <a:ext uri="{FF2B5EF4-FFF2-40B4-BE49-F238E27FC236}">
                <a16:creationId xmlns:a16="http://schemas.microsoft.com/office/drawing/2014/main" id="{4EBB8764-ED96-A06E-ABE1-3F4B41F55556}"/>
              </a:ext>
            </a:extLst>
          </p:cNvPr>
          <p:cNvSpPr/>
          <p:nvPr/>
        </p:nvSpPr>
        <p:spPr>
          <a:xfrm>
            <a:off x="4249271" y="1259840"/>
            <a:ext cx="1105049" cy="2494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EE5D3A5D-97AD-665C-74E6-6A9AB7A17A0F}"/>
              </a:ext>
            </a:extLst>
          </p:cNvPr>
          <p:cNvPicPr>
            <a:picLocks noChangeAspect="1"/>
          </p:cNvPicPr>
          <p:nvPr/>
        </p:nvPicPr>
        <p:blipFill>
          <a:blip r:embed="rId9"/>
          <a:stretch>
            <a:fillRect/>
          </a:stretch>
        </p:blipFill>
        <p:spPr>
          <a:xfrm>
            <a:off x="5930202" y="277022"/>
            <a:ext cx="5553387" cy="1645448"/>
          </a:xfrm>
          <a:prstGeom prst="rect">
            <a:avLst/>
          </a:prstGeom>
        </p:spPr>
      </p:pic>
      <p:sp>
        <p:nvSpPr>
          <p:cNvPr id="20" name="TextBox 19">
            <a:extLst>
              <a:ext uri="{FF2B5EF4-FFF2-40B4-BE49-F238E27FC236}">
                <a16:creationId xmlns:a16="http://schemas.microsoft.com/office/drawing/2014/main" id="{2E405C5A-FAB5-84C8-A309-C914DFE5BD7A}"/>
              </a:ext>
            </a:extLst>
          </p:cNvPr>
          <p:cNvSpPr txBox="1"/>
          <p:nvPr/>
        </p:nvSpPr>
        <p:spPr>
          <a:xfrm>
            <a:off x="10739120" y="2062761"/>
            <a:ext cx="2392680" cy="276999"/>
          </a:xfrm>
          <a:prstGeom prst="rect">
            <a:avLst/>
          </a:prstGeom>
          <a:noFill/>
        </p:spPr>
        <p:txBody>
          <a:bodyPr wrap="square" rtlCol="0">
            <a:spAutoFit/>
          </a:bodyPr>
          <a:lstStyle/>
          <a:p>
            <a:r>
              <a:rPr lang="en-GB" sz="1200" dirty="0">
                <a:solidFill>
                  <a:schemeClr val="accent1"/>
                </a:solidFill>
              </a:rPr>
              <a:t>(HKRS-2010)</a:t>
            </a:r>
          </a:p>
        </p:txBody>
      </p:sp>
      <p:sp>
        <p:nvSpPr>
          <p:cNvPr id="21" name="Rectangle: Rounded Corners 20">
            <a:extLst>
              <a:ext uri="{FF2B5EF4-FFF2-40B4-BE49-F238E27FC236}">
                <a16:creationId xmlns:a16="http://schemas.microsoft.com/office/drawing/2014/main" id="{1F4B79C0-4F8E-FDBF-B592-735CAA0DABF7}"/>
              </a:ext>
            </a:extLst>
          </p:cNvPr>
          <p:cNvSpPr/>
          <p:nvPr/>
        </p:nvSpPr>
        <p:spPr>
          <a:xfrm>
            <a:off x="5511123" y="213407"/>
            <a:ext cx="6382136" cy="2567728"/>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0AB93C54-AA13-FC08-6063-EBCFD5F9B9DD}"/>
              </a:ext>
            </a:extLst>
          </p:cNvPr>
          <p:cNvPicPr>
            <a:picLocks noChangeAspect="1"/>
          </p:cNvPicPr>
          <p:nvPr/>
        </p:nvPicPr>
        <p:blipFill>
          <a:blip r:embed="rId10"/>
          <a:stretch>
            <a:fillRect/>
          </a:stretch>
        </p:blipFill>
        <p:spPr>
          <a:xfrm>
            <a:off x="7121849" y="1929387"/>
            <a:ext cx="3295227" cy="712393"/>
          </a:xfrm>
          <a:prstGeom prst="rect">
            <a:avLst/>
          </a:prstGeom>
          <a:ln w="38100">
            <a:solidFill>
              <a:srgbClr val="FF0000"/>
            </a:solidFill>
          </a:ln>
        </p:spPr>
      </p:pic>
      <p:pic>
        <p:nvPicPr>
          <p:cNvPr id="11" name="Picture 10">
            <a:extLst>
              <a:ext uri="{FF2B5EF4-FFF2-40B4-BE49-F238E27FC236}">
                <a16:creationId xmlns:a16="http://schemas.microsoft.com/office/drawing/2014/main" id="{FB201541-1BC5-7804-5798-60EE5FA883F1}"/>
              </a:ext>
            </a:extLst>
          </p:cNvPr>
          <p:cNvPicPr>
            <a:picLocks noChangeAspect="1"/>
          </p:cNvPicPr>
          <p:nvPr/>
        </p:nvPicPr>
        <p:blipFill rotWithShape="1">
          <a:blip r:embed="rId11"/>
          <a:srcRect l="14091" t="75899" r="31946" b="11919"/>
          <a:stretch/>
        </p:blipFill>
        <p:spPr>
          <a:xfrm>
            <a:off x="179101" y="393801"/>
            <a:ext cx="4922352" cy="708314"/>
          </a:xfrm>
          <a:prstGeom prst="rect">
            <a:avLst/>
          </a:prstGeom>
          <a:ln w="28575">
            <a:solidFill>
              <a:srgbClr val="FF0000"/>
            </a:solidFill>
          </a:ln>
        </p:spPr>
      </p:pic>
      <p:sp>
        <p:nvSpPr>
          <p:cNvPr id="16" name="TextBox 15">
            <a:extLst>
              <a:ext uri="{FF2B5EF4-FFF2-40B4-BE49-F238E27FC236}">
                <a16:creationId xmlns:a16="http://schemas.microsoft.com/office/drawing/2014/main" id="{06975322-26C1-EF8F-198A-32333955637D}"/>
              </a:ext>
            </a:extLst>
          </p:cNvPr>
          <p:cNvSpPr txBox="1"/>
          <p:nvPr/>
        </p:nvSpPr>
        <p:spPr>
          <a:xfrm>
            <a:off x="4345756" y="2673298"/>
            <a:ext cx="755697" cy="186443"/>
          </a:xfrm>
          <a:prstGeom prst="rect">
            <a:avLst/>
          </a:prstGeom>
          <a:solidFill>
            <a:schemeClr val="bg1"/>
          </a:solidFill>
        </p:spPr>
        <p:txBody>
          <a:bodyPr wrap="square" rtlCol="0">
            <a:spAutoFit/>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DA1A00-786E-4109-9BEF-F7D7E856744D}"/>
              </a:ext>
            </a:extLst>
          </p:cNvPr>
          <p:cNvSpPr>
            <a:spLocks noGrp="1"/>
          </p:cNvSpPr>
          <p:nvPr>
            <p:ph type="sldNum" sz="quarter" idx="12"/>
          </p:nvPr>
        </p:nvSpPr>
        <p:spPr/>
        <p:txBody>
          <a:bodyPr/>
          <a:lstStyle/>
          <a:p>
            <a:fld id="{810F5E82-72E1-4C4C-94B5-02949C7C5A49}" type="slidenum">
              <a:rPr lang="en-GB" smtClean="0"/>
              <a:t>15</a:t>
            </a:fld>
            <a:endParaRPr lang="en-GB" dirty="0"/>
          </a:p>
        </p:txBody>
      </p:sp>
      <p:pic>
        <p:nvPicPr>
          <p:cNvPr id="4" name="Picture 3">
            <a:extLst>
              <a:ext uri="{FF2B5EF4-FFF2-40B4-BE49-F238E27FC236}">
                <a16:creationId xmlns:a16="http://schemas.microsoft.com/office/drawing/2014/main" id="{737E411E-B4BE-4793-A674-D1C174F41B80}"/>
              </a:ext>
            </a:extLst>
          </p:cNvPr>
          <p:cNvPicPr>
            <a:picLocks noChangeAspect="1"/>
          </p:cNvPicPr>
          <p:nvPr/>
        </p:nvPicPr>
        <p:blipFill rotWithShape="1">
          <a:blip r:embed="rId2"/>
          <a:srcRect l="25075" t="51896" r="6175" b="15425"/>
          <a:stretch/>
        </p:blipFill>
        <p:spPr>
          <a:xfrm>
            <a:off x="719685" y="753035"/>
            <a:ext cx="9320785" cy="2492189"/>
          </a:xfrm>
          <a:prstGeom prst="rect">
            <a:avLst/>
          </a:prstGeom>
        </p:spPr>
      </p:pic>
      <p:sp>
        <p:nvSpPr>
          <p:cNvPr id="7" name="TextBox 6">
            <a:extLst>
              <a:ext uri="{FF2B5EF4-FFF2-40B4-BE49-F238E27FC236}">
                <a16:creationId xmlns:a16="http://schemas.microsoft.com/office/drawing/2014/main" id="{788A0892-5E8F-45AF-94FA-D114A517F3DE}"/>
              </a:ext>
            </a:extLst>
          </p:cNvPr>
          <p:cNvSpPr txBox="1"/>
          <p:nvPr/>
        </p:nvSpPr>
        <p:spPr>
          <a:xfrm>
            <a:off x="9027459" y="3245224"/>
            <a:ext cx="1649506" cy="369332"/>
          </a:xfrm>
          <a:prstGeom prst="rect">
            <a:avLst/>
          </a:prstGeom>
          <a:noFill/>
          <a:ln w="12700">
            <a:solidFill>
              <a:schemeClr val="tx1"/>
            </a:solidFill>
          </a:ln>
        </p:spPr>
        <p:txBody>
          <a:bodyPr wrap="square" rtlCol="0">
            <a:spAutoFit/>
          </a:bodyPr>
          <a:lstStyle/>
          <a:p>
            <a:r>
              <a:rPr lang="en-GB" dirty="0">
                <a:solidFill>
                  <a:srgbClr val="FF0000"/>
                </a:solidFill>
              </a:rPr>
              <a:t>Glueball filter ?</a:t>
            </a:r>
          </a:p>
        </p:txBody>
      </p:sp>
      <p:sp>
        <p:nvSpPr>
          <p:cNvPr id="8" name="TextBox 7">
            <a:extLst>
              <a:ext uri="{FF2B5EF4-FFF2-40B4-BE49-F238E27FC236}">
                <a16:creationId xmlns:a16="http://schemas.microsoft.com/office/drawing/2014/main" id="{362B6FCB-3482-463B-B6DD-B9F25D280D09}"/>
              </a:ext>
            </a:extLst>
          </p:cNvPr>
          <p:cNvSpPr txBox="1"/>
          <p:nvPr/>
        </p:nvSpPr>
        <p:spPr>
          <a:xfrm>
            <a:off x="7464298" y="1996596"/>
            <a:ext cx="3544353" cy="830997"/>
          </a:xfrm>
          <a:prstGeom prst="rect">
            <a:avLst/>
          </a:prstGeom>
          <a:solidFill>
            <a:schemeClr val="accent4">
              <a:lumMod val="20000"/>
              <a:lumOff val="80000"/>
            </a:schemeClr>
          </a:solidFill>
          <a:ln w="28575">
            <a:solidFill>
              <a:srgbClr val="FF0000"/>
            </a:solidFill>
          </a:ln>
        </p:spPr>
        <p:txBody>
          <a:bodyPr wrap="square">
            <a:spAutoFit/>
          </a:bodyPr>
          <a:lstStyle/>
          <a:p>
            <a:r>
              <a:rPr lang="en-GB" sz="1600" dirty="0" err="1"/>
              <a:t>Jz</a:t>
            </a:r>
            <a:r>
              <a:rPr lang="en-GB" sz="1600" dirty="0"/>
              <a:t> = 0 amplitude   vanishes</a:t>
            </a:r>
          </a:p>
          <a:p>
            <a:r>
              <a:rPr lang="en-GB" sz="1600" dirty="0"/>
              <a:t>for the </a:t>
            </a:r>
            <a:r>
              <a:rPr lang="en-GB" sz="1600" dirty="0" err="1"/>
              <a:t>γγ</a:t>
            </a:r>
            <a:r>
              <a:rPr lang="en-GB" sz="1600" dirty="0"/>
              <a:t> decay of the 2++ 3P2</a:t>
            </a:r>
          </a:p>
          <a:p>
            <a:r>
              <a:rPr lang="en-GB" sz="1600" dirty="0"/>
              <a:t>positronium (</a:t>
            </a:r>
            <a:r>
              <a:rPr lang="en-GB" sz="1600" dirty="0" err="1"/>
              <a:t>Tumanov</a:t>
            </a:r>
            <a:r>
              <a:rPr lang="en-GB" sz="1600" dirty="0"/>
              <a:t>, 53;Alekseev, 58)</a:t>
            </a:r>
          </a:p>
        </p:txBody>
      </p:sp>
      <p:pic>
        <p:nvPicPr>
          <p:cNvPr id="10" name="Picture 9">
            <a:extLst>
              <a:ext uri="{FF2B5EF4-FFF2-40B4-BE49-F238E27FC236}">
                <a16:creationId xmlns:a16="http://schemas.microsoft.com/office/drawing/2014/main" id="{D9421DC0-2685-4C8E-3F4E-DBF5FA8E19C3}"/>
              </a:ext>
            </a:extLst>
          </p:cNvPr>
          <p:cNvPicPr>
            <a:picLocks noChangeAspect="1"/>
          </p:cNvPicPr>
          <p:nvPr/>
        </p:nvPicPr>
        <p:blipFill rotWithShape="1">
          <a:blip r:embed="rId3"/>
          <a:srcRect l="44429" t="40144" r="42041" b="45653"/>
          <a:stretch/>
        </p:blipFill>
        <p:spPr>
          <a:xfrm>
            <a:off x="3082770" y="3945835"/>
            <a:ext cx="3374901" cy="1992884"/>
          </a:xfrm>
          <a:prstGeom prst="rect">
            <a:avLst/>
          </a:prstGeom>
        </p:spPr>
      </p:pic>
      <p:sp>
        <p:nvSpPr>
          <p:cNvPr id="12" name="TextBox 11">
            <a:extLst>
              <a:ext uri="{FF2B5EF4-FFF2-40B4-BE49-F238E27FC236}">
                <a16:creationId xmlns:a16="http://schemas.microsoft.com/office/drawing/2014/main" id="{9DE92D7A-F51F-2752-7CB4-1F2390B256B4}"/>
              </a:ext>
            </a:extLst>
          </p:cNvPr>
          <p:cNvSpPr txBox="1"/>
          <p:nvPr/>
        </p:nvSpPr>
        <p:spPr>
          <a:xfrm>
            <a:off x="3273304" y="5947770"/>
            <a:ext cx="5886441" cy="369332"/>
          </a:xfrm>
          <a:prstGeom prst="rect">
            <a:avLst/>
          </a:prstGeom>
          <a:noFill/>
        </p:spPr>
        <p:txBody>
          <a:bodyPr wrap="square">
            <a:spAutoFit/>
          </a:bodyPr>
          <a:lstStyle/>
          <a:p>
            <a:r>
              <a:rPr lang="en-GB" b="0" i="0" dirty="0">
                <a:solidFill>
                  <a:srgbClr val="222222"/>
                </a:solidFill>
                <a:effectLst/>
                <a:latin typeface="Arial" panose="020B0604020202020204" pitchFamily="34" charset="0"/>
              </a:rPr>
              <a:t> </a:t>
            </a:r>
            <a:r>
              <a:rPr lang="en-GB" sz="1200" b="0" i="0" dirty="0" err="1">
                <a:solidFill>
                  <a:schemeClr val="accent1">
                    <a:lumMod val="75000"/>
                  </a:schemeClr>
                </a:solidFill>
                <a:effectLst/>
                <a:latin typeface="Arial" panose="020B0604020202020204" pitchFamily="34" charset="0"/>
              </a:rPr>
              <a:t>Eur.Phys.J.C</a:t>
            </a:r>
            <a:r>
              <a:rPr lang="en-GB" sz="1200" b="0" i="0" dirty="0">
                <a:solidFill>
                  <a:schemeClr val="accent1">
                    <a:lumMod val="75000"/>
                  </a:schemeClr>
                </a:solidFill>
                <a:effectLst/>
                <a:latin typeface="Arial" panose="020B0604020202020204" pitchFamily="34" charset="0"/>
              </a:rPr>
              <a:t> 80 (2020) 11, 1077</a:t>
            </a:r>
            <a:endParaRPr lang="en-GB" dirty="0">
              <a:solidFill>
                <a:schemeClr val="accent1">
                  <a:lumMod val="75000"/>
                </a:schemeClr>
              </a:solidFill>
            </a:endParaRPr>
          </a:p>
        </p:txBody>
      </p:sp>
      <p:sp>
        <p:nvSpPr>
          <p:cNvPr id="9" name="TextBox 8">
            <a:extLst>
              <a:ext uri="{FF2B5EF4-FFF2-40B4-BE49-F238E27FC236}">
                <a16:creationId xmlns:a16="http://schemas.microsoft.com/office/drawing/2014/main" id="{76516AC7-0C1B-8405-0C1D-5824EBAAC144}"/>
              </a:ext>
            </a:extLst>
          </p:cNvPr>
          <p:cNvSpPr txBox="1"/>
          <p:nvPr/>
        </p:nvSpPr>
        <p:spPr>
          <a:xfrm>
            <a:off x="3708969" y="3528204"/>
            <a:ext cx="2506894" cy="369332"/>
          </a:xfrm>
          <a:prstGeom prst="rect">
            <a:avLst/>
          </a:prstGeom>
          <a:noFill/>
        </p:spPr>
        <p:txBody>
          <a:bodyPr wrap="square" rtlCol="0">
            <a:spAutoFit/>
          </a:bodyPr>
          <a:lstStyle/>
          <a:p>
            <a:r>
              <a:rPr lang="en-GB" b="1" dirty="0">
                <a:solidFill>
                  <a:schemeClr val="accent1">
                    <a:lumMod val="50000"/>
                  </a:schemeClr>
                </a:solidFill>
              </a:rPr>
              <a:t>Lattice results </a:t>
            </a:r>
          </a:p>
        </p:txBody>
      </p:sp>
      <p:pic>
        <p:nvPicPr>
          <p:cNvPr id="5" name="Picture 4">
            <a:extLst>
              <a:ext uri="{FF2B5EF4-FFF2-40B4-BE49-F238E27FC236}">
                <a16:creationId xmlns:a16="http://schemas.microsoft.com/office/drawing/2014/main" id="{0CF8E636-46BC-6154-C97F-0A732DBBCFE4}"/>
              </a:ext>
            </a:extLst>
          </p:cNvPr>
          <p:cNvPicPr>
            <a:picLocks noChangeAspect="1"/>
          </p:cNvPicPr>
          <p:nvPr/>
        </p:nvPicPr>
        <p:blipFill>
          <a:blip r:embed="rId4"/>
          <a:stretch>
            <a:fillRect/>
          </a:stretch>
        </p:blipFill>
        <p:spPr>
          <a:xfrm>
            <a:off x="10510857" y="569640"/>
            <a:ext cx="1233672" cy="369332"/>
          </a:xfrm>
          <a:prstGeom prst="rect">
            <a:avLst/>
          </a:prstGeom>
          <a:ln w="12700">
            <a:solidFill>
              <a:schemeClr val="accent1"/>
            </a:solidFill>
          </a:ln>
        </p:spPr>
      </p:pic>
    </p:spTree>
    <p:extLst>
      <p:ext uri="{BB962C8B-B14F-4D97-AF65-F5344CB8AC3E}">
        <p14:creationId xmlns:p14="http://schemas.microsoft.com/office/powerpoint/2010/main" val="2327426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6000CA-2F5F-4F73-4298-7FC720E10D4D}"/>
              </a:ext>
            </a:extLst>
          </p:cNvPr>
          <p:cNvSpPr>
            <a:spLocks noGrp="1"/>
          </p:cNvSpPr>
          <p:nvPr>
            <p:ph type="sldNum" sz="quarter" idx="12"/>
          </p:nvPr>
        </p:nvSpPr>
        <p:spPr/>
        <p:txBody>
          <a:bodyPr/>
          <a:lstStyle/>
          <a:p>
            <a:fld id="{810F5E82-72E1-4C4C-94B5-02949C7C5A49}" type="slidenum">
              <a:rPr lang="en-GB" smtClean="0"/>
              <a:t>16</a:t>
            </a:fld>
            <a:endParaRPr lang="en-GB"/>
          </a:p>
        </p:txBody>
      </p:sp>
      <p:pic>
        <p:nvPicPr>
          <p:cNvPr id="6" name="Picture 5">
            <a:extLst>
              <a:ext uri="{FF2B5EF4-FFF2-40B4-BE49-F238E27FC236}">
                <a16:creationId xmlns:a16="http://schemas.microsoft.com/office/drawing/2014/main" id="{14428D97-F389-5A6B-8908-F04C37093974}"/>
              </a:ext>
            </a:extLst>
          </p:cNvPr>
          <p:cNvPicPr>
            <a:picLocks noChangeAspect="1"/>
          </p:cNvPicPr>
          <p:nvPr/>
        </p:nvPicPr>
        <p:blipFill>
          <a:blip r:embed="rId2"/>
          <a:stretch>
            <a:fillRect/>
          </a:stretch>
        </p:blipFill>
        <p:spPr>
          <a:xfrm>
            <a:off x="1473154" y="319129"/>
            <a:ext cx="8373373" cy="6210957"/>
          </a:xfrm>
          <a:prstGeom prst="rect">
            <a:avLst/>
          </a:prstGeom>
        </p:spPr>
      </p:pic>
    </p:spTree>
    <p:extLst>
      <p:ext uri="{BB962C8B-B14F-4D97-AF65-F5344CB8AC3E}">
        <p14:creationId xmlns:p14="http://schemas.microsoft.com/office/powerpoint/2010/main" val="3005839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63D41-362D-EDFE-BF04-BE7B1351E58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566282-E57E-675A-1A38-6F4C832E9C72}"/>
              </a:ext>
            </a:extLst>
          </p:cNvPr>
          <p:cNvSpPr>
            <a:spLocks noGrp="1"/>
          </p:cNvSpPr>
          <p:nvPr>
            <p:ph type="sldNum" sz="quarter" idx="12"/>
          </p:nvPr>
        </p:nvSpPr>
        <p:spPr/>
        <p:txBody>
          <a:bodyPr/>
          <a:lstStyle/>
          <a:p>
            <a:fld id="{10C20B5C-A5B6-42F9-9829-C31C3E19F5FC}" type="slidenum">
              <a:rPr lang="en-GB" altLang="en-US" smtClean="0"/>
              <a:pPr/>
              <a:t>17</a:t>
            </a:fld>
            <a:endParaRPr lang="en-GB" altLang="en-US"/>
          </a:p>
        </p:txBody>
      </p:sp>
      <p:pic>
        <p:nvPicPr>
          <p:cNvPr id="8" name="Picture 7">
            <a:extLst>
              <a:ext uri="{FF2B5EF4-FFF2-40B4-BE49-F238E27FC236}">
                <a16:creationId xmlns:a16="http://schemas.microsoft.com/office/drawing/2014/main" id="{ADDD36AD-5E21-0491-7E26-151D7354B5EA}"/>
              </a:ext>
            </a:extLst>
          </p:cNvPr>
          <p:cNvPicPr>
            <a:picLocks noChangeAspect="1"/>
          </p:cNvPicPr>
          <p:nvPr/>
        </p:nvPicPr>
        <p:blipFill>
          <a:blip r:embed="rId2"/>
          <a:stretch>
            <a:fillRect/>
          </a:stretch>
        </p:blipFill>
        <p:spPr>
          <a:xfrm>
            <a:off x="1519921" y="0"/>
            <a:ext cx="9152157" cy="6858000"/>
          </a:xfrm>
          <a:prstGeom prst="rect">
            <a:avLst/>
          </a:prstGeom>
        </p:spPr>
      </p:pic>
      <p:sp>
        <p:nvSpPr>
          <p:cNvPr id="3" name="TextBox 2">
            <a:extLst>
              <a:ext uri="{FF2B5EF4-FFF2-40B4-BE49-F238E27FC236}">
                <a16:creationId xmlns:a16="http://schemas.microsoft.com/office/drawing/2014/main" id="{BD33F522-33D1-3A99-E0BB-F45104CE384D}"/>
              </a:ext>
            </a:extLst>
          </p:cNvPr>
          <p:cNvSpPr txBox="1"/>
          <p:nvPr/>
        </p:nvSpPr>
        <p:spPr>
          <a:xfrm>
            <a:off x="9823268" y="0"/>
            <a:ext cx="1149531" cy="849086"/>
          </a:xfrm>
          <a:prstGeom prst="rect">
            <a:avLst/>
          </a:prstGeom>
          <a:solidFill>
            <a:schemeClr val="bg1"/>
          </a:solidFill>
        </p:spPr>
        <p:txBody>
          <a:bodyPr wrap="square" rtlCol="0">
            <a:spAutoFit/>
          </a:bodyPr>
          <a:lstStyle/>
          <a:p>
            <a:endParaRPr lang="en-GB" dirty="0"/>
          </a:p>
        </p:txBody>
      </p:sp>
      <p:pic>
        <p:nvPicPr>
          <p:cNvPr id="5" name="Picture 12" descr="MCj04344110000[1]">
            <a:extLst>
              <a:ext uri="{FF2B5EF4-FFF2-40B4-BE49-F238E27FC236}">
                <a16:creationId xmlns:a16="http://schemas.microsoft.com/office/drawing/2014/main" id="{8A4ECFB7-AD44-BA19-9FC6-CC3D7D3C3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116" y="6169743"/>
            <a:ext cx="2762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9AC2BE2-A082-98A3-FEE6-ED2DBE6A7E76}"/>
              </a:ext>
            </a:extLst>
          </p:cNvPr>
          <p:cNvSpPr txBox="1"/>
          <p:nvPr/>
        </p:nvSpPr>
        <p:spPr>
          <a:xfrm>
            <a:off x="9635067" y="6169743"/>
            <a:ext cx="736600"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718681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745DF6A-3782-42FE-8DA5-53B0B33657B2}"/>
              </a:ext>
            </a:extLst>
          </p:cNvPr>
          <p:cNvSpPr>
            <a:spLocks noGrp="1"/>
          </p:cNvSpPr>
          <p:nvPr>
            <p:ph type="sldNum" sz="quarter" idx="12"/>
          </p:nvPr>
        </p:nvSpPr>
        <p:spPr/>
        <p:txBody>
          <a:bodyPr/>
          <a:lstStyle/>
          <a:p>
            <a:pPr fontAlgn="base">
              <a:spcBef>
                <a:spcPct val="0"/>
              </a:spcBef>
              <a:spcAft>
                <a:spcPct val="0"/>
              </a:spcAft>
            </a:pPr>
            <a:fld id="{8BB8A169-1E9F-4D6C-8F25-5E94AF48F741}" type="slidenum">
              <a:rPr lang="en-GB" altLang="en-US" sz="1400">
                <a:solidFill>
                  <a:srgbClr val="000000"/>
                </a:solidFill>
                <a:latin typeface="Arial"/>
              </a:rPr>
              <a:pPr fontAlgn="base">
                <a:spcBef>
                  <a:spcPct val="0"/>
                </a:spcBef>
                <a:spcAft>
                  <a:spcPct val="0"/>
                </a:spcAft>
              </a:pPr>
              <a:t>18</a:t>
            </a:fld>
            <a:endParaRPr lang="en-GB" altLang="en-US" sz="1400" dirty="0">
              <a:solidFill>
                <a:srgbClr val="000000"/>
              </a:solidFill>
              <a:latin typeface="Arial"/>
            </a:endParaRPr>
          </a:p>
        </p:txBody>
      </p:sp>
      <p:pic>
        <p:nvPicPr>
          <p:cNvPr id="241668" name="Picture 4">
            <a:extLst>
              <a:ext uri="{FF2B5EF4-FFF2-40B4-BE49-F238E27FC236}">
                <a16:creationId xmlns:a16="http://schemas.microsoft.com/office/drawing/2014/main" id="{ACCEE050-6DF5-4AD1-91DA-210884CE0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5" r="4256" b="1292"/>
          <a:stretch>
            <a:fillRect/>
          </a:stretch>
        </p:blipFill>
        <p:spPr bwMode="auto">
          <a:xfrm>
            <a:off x="1759967" y="374904"/>
            <a:ext cx="7559675" cy="554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a:extLst>
              <a:ext uri="{FF2B5EF4-FFF2-40B4-BE49-F238E27FC236}">
                <a16:creationId xmlns:a16="http://schemas.microsoft.com/office/drawing/2014/main" id="{447783CB-8713-4531-B6AA-99AA1CAA2A50}"/>
              </a:ext>
            </a:extLst>
          </p:cNvPr>
          <p:cNvCxnSpPr/>
          <p:nvPr/>
        </p:nvCxnSpPr>
        <p:spPr bwMode="auto">
          <a:xfrm>
            <a:off x="1993392" y="1472184"/>
            <a:ext cx="5449824" cy="0"/>
          </a:xfrm>
          <a:prstGeom prst="line">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4">
            <a:extLst>
              <a:ext uri="{FF2B5EF4-FFF2-40B4-BE49-F238E27FC236}">
                <a16:creationId xmlns:a16="http://schemas.microsoft.com/office/drawing/2014/main" id="{31413A68-9A40-44B3-A86A-E3D6DA85B7BD}"/>
              </a:ext>
            </a:extLst>
          </p:cNvPr>
          <p:cNvCxnSpPr/>
          <p:nvPr/>
        </p:nvCxnSpPr>
        <p:spPr bwMode="auto">
          <a:xfrm>
            <a:off x="7379208" y="1499616"/>
            <a:ext cx="914400" cy="914400"/>
          </a:xfrm>
          <a:prstGeom prst="line">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81B317CB-3F4B-414A-8CDA-A2361C59DC09}"/>
              </a:ext>
            </a:extLst>
          </p:cNvPr>
          <p:cNvCxnSpPr/>
          <p:nvPr/>
        </p:nvCxnSpPr>
        <p:spPr bwMode="auto">
          <a:xfrm>
            <a:off x="1993392" y="1847088"/>
            <a:ext cx="6135624" cy="0"/>
          </a:xfrm>
          <a:prstGeom prst="line">
            <a:avLst/>
          </a:prstGeom>
          <a:solidFill>
            <a:schemeClr val="bg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descr="A screenshot of a computer&#10;&#10;Description automatically generated">
            <a:extLst>
              <a:ext uri="{FF2B5EF4-FFF2-40B4-BE49-F238E27FC236}">
                <a16:creationId xmlns:a16="http://schemas.microsoft.com/office/drawing/2014/main" id="{9ED3CBB8-80C4-8C6C-F6BE-7EA9B6170750}"/>
              </a:ext>
            </a:extLst>
          </p:cNvPr>
          <p:cNvPicPr>
            <a:picLocks noChangeAspect="1"/>
          </p:cNvPicPr>
          <p:nvPr/>
        </p:nvPicPr>
        <p:blipFill rotWithShape="1">
          <a:blip r:embed="rId3">
            <a:extLst>
              <a:ext uri="{28A0092B-C50C-407E-A947-70E740481C1C}">
                <a14:useLocalDpi xmlns:a14="http://schemas.microsoft.com/office/drawing/2010/main" val="0"/>
              </a:ext>
            </a:extLst>
          </a:blip>
          <a:srcRect l="18249" t="40267" r="34667" b="36296"/>
          <a:stretch/>
        </p:blipFill>
        <p:spPr>
          <a:xfrm>
            <a:off x="8644378" y="1298448"/>
            <a:ext cx="3200400" cy="896112"/>
          </a:xfrm>
          <a:prstGeom prst="rect">
            <a:avLst/>
          </a:prstGeom>
          <a:ln w="38100">
            <a:solidFill>
              <a:srgbClr val="00B05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7DDE23-A24F-3936-94B9-6930E71C1AD6}"/>
              </a:ext>
            </a:extLst>
          </p:cNvPr>
          <p:cNvSpPr>
            <a:spLocks noGrp="1"/>
          </p:cNvSpPr>
          <p:nvPr>
            <p:ph type="sldNum" sz="quarter" idx="12"/>
          </p:nvPr>
        </p:nvSpPr>
        <p:spPr/>
        <p:txBody>
          <a:bodyPr/>
          <a:lstStyle/>
          <a:p>
            <a:fld id="{810F5E82-72E1-4C4C-94B5-02949C7C5A49}" type="slidenum">
              <a:rPr lang="en-GB" smtClean="0"/>
              <a:t>19</a:t>
            </a:fld>
            <a:endParaRPr lang="en-GB"/>
          </a:p>
        </p:txBody>
      </p:sp>
      <p:pic>
        <p:nvPicPr>
          <p:cNvPr id="6" name="Picture 5">
            <a:extLst>
              <a:ext uri="{FF2B5EF4-FFF2-40B4-BE49-F238E27FC236}">
                <a16:creationId xmlns:a16="http://schemas.microsoft.com/office/drawing/2014/main" id="{CDF2BA2C-D8EF-9710-4576-8440572F8386}"/>
              </a:ext>
            </a:extLst>
          </p:cNvPr>
          <p:cNvPicPr>
            <a:picLocks noChangeAspect="1"/>
          </p:cNvPicPr>
          <p:nvPr/>
        </p:nvPicPr>
        <p:blipFill>
          <a:blip r:embed="rId2"/>
          <a:stretch>
            <a:fillRect/>
          </a:stretch>
        </p:blipFill>
        <p:spPr>
          <a:xfrm>
            <a:off x="512955" y="568712"/>
            <a:ext cx="11427338" cy="5557182"/>
          </a:xfrm>
          <a:prstGeom prst="rect">
            <a:avLst/>
          </a:prstGeom>
        </p:spPr>
      </p:pic>
      <p:pic>
        <p:nvPicPr>
          <p:cNvPr id="8" name="Picture 7">
            <a:extLst>
              <a:ext uri="{FF2B5EF4-FFF2-40B4-BE49-F238E27FC236}">
                <a16:creationId xmlns:a16="http://schemas.microsoft.com/office/drawing/2014/main" id="{26822362-C28C-9428-F92C-B2D566380406}"/>
              </a:ext>
            </a:extLst>
          </p:cNvPr>
          <p:cNvPicPr>
            <a:picLocks noChangeAspect="1"/>
          </p:cNvPicPr>
          <p:nvPr/>
        </p:nvPicPr>
        <p:blipFill>
          <a:blip r:embed="rId2"/>
          <a:stretch>
            <a:fillRect/>
          </a:stretch>
        </p:blipFill>
        <p:spPr>
          <a:xfrm>
            <a:off x="0" y="427308"/>
            <a:ext cx="12192000" cy="5795074"/>
          </a:xfrm>
          <a:prstGeom prst="rect">
            <a:avLst/>
          </a:prstGeom>
        </p:spPr>
      </p:pic>
      <p:pic>
        <p:nvPicPr>
          <p:cNvPr id="10" name="Picture 9">
            <a:extLst>
              <a:ext uri="{FF2B5EF4-FFF2-40B4-BE49-F238E27FC236}">
                <a16:creationId xmlns:a16="http://schemas.microsoft.com/office/drawing/2014/main" id="{8A63A525-9682-225A-408D-5BF09F9E8EBA}"/>
              </a:ext>
            </a:extLst>
          </p:cNvPr>
          <p:cNvPicPr>
            <a:picLocks noChangeAspect="1"/>
          </p:cNvPicPr>
          <p:nvPr/>
        </p:nvPicPr>
        <p:blipFill rotWithShape="1">
          <a:blip r:embed="rId3"/>
          <a:srcRect l="19196" t="16281" r="10382" b="8727"/>
          <a:stretch/>
        </p:blipFill>
        <p:spPr>
          <a:xfrm>
            <a:off x="10766137" y="501649"/>
            <a:ext cx="912908" cy="535419"/>
          </a:xfrm>
          <a:prstGeom prst="rect">
            <a:avLst/>
          </a:prstGeom>
        </p:spPr>
      </p:pic>
      <p:sp>
        <p:nvSpPr>
          <p:cNvPr id="3" name="TextBox 2">
            <a:extLst>
              <a:ext uri="{FF2B5EF4-FFF2-40B4-BE49-F238E27FC236}">
                <a16:creationId xmlns:a16="http://schemas.microsoft.com/office/drawing/2014/main" id="{BEF9ABE4-B238-EE4A-ADFD-BC724E7C10AA}"/>
              </a:ext>
            </a:extLst>
          </p:cNvPr>
          <p:cNvSpPr txBox="1"/>
          <p:nvPr/>
        </p:nvSpPr>
        <p:spPr>
          <a:xfrm>
            <a:off x="6962774" y="2352675"/>
            <a:ext cx="219075" cy="369332"/>
          </a:xfrm>
          <a:prstGeom prst="rect">
            <a:avLst/>
          </a:prstGeom>
          <a:noFill/>
        </p:spPr>
        <p:txBody>
          <a:bodyPr wrap="square" rtlCol="0">
            <a:spAutoFit/>
          </a:bodyPr>
          <a:lstStyle/>
          <a:p>
            <a:r>
              <a:rPr lang="en-GB" dirty="0"/>
              <a:t>*</a:t>
            </a:r>
          </a:p>
        </p:txBody>
      </p:sp>
      <p:pic>
        <p:nvPicPr>
          <p:cNvPr id="5" name="Picture 4">
            <a:extLst>
              <a:ext uri="{FF2B5EF4-FFF2-40B4-BE49-F238E27FC236}">
                <a16:creationId xmlns:a16="http://schemas.microsoft.com/office/drawing/2014/main" id="{063CD62A-8872-01F0-28A1-378106E5D9A0}"/>
              </a:ext>
            </a:extLst>
          </p:cNvPr>
          <p:cNvPicPr>
            <a:picLocks noChangeAspect="1"/>
          </p:cNvPicPr>
          <p:nvPr/>
        </p:nvPicPr>
        <p:blipFill>
          <a:blip r:embed="rId4"/>
          <a:stretch>
            <a:fillRect/>
          </a:stretch>
        </p:blipFill>
        <p:spPr>
          <a:xfrm>
            <a:off x="988829" y="6120478"/>
            <a:ext cx="6872289" cy="237588"/>
          </a:xfrm>
          <a:prstGeom prst="rect">
            <a:avLst/>
          </a:prstGeom>
          <a:ln w="28575">
            <a:solidFill>
              <a:srgbClr val="FF0000"/>
            </a:solidFill>
          </a:ln>
        </p:spPr>
      </p:pic>
      <p:pic>
        <p:nvPicPr>
          <p:cNvPr id="9" name="Picture 8">
            <a:extLst>
              <a:ext uri="{FF2B5EF4-FFF2-40B4-BE49-F238E27FC236}">
                <a16:creationId xmlns:a16="http://schemas.microsoft.com/office/drawing/2014/main" id="{146B15DF-A8BC-88D0-F11A-56D323EDAAE7}"/>
              </a:ext>
            </a:extLst>
          </p:cNvPr>
          <p:cNvPicPr>
            <a:picLocks noChangeAspect="1"/>
          </p:cNvPicPr>
          <p:nvPr/>
        </p:nvPicPr>
        <p:blipFill>
          <a:blip r:embed="rId5"/>
          <a:stretch>
            <a:fillRect/>
          </a:stretch>
        </p:blipFill>
        <p:spPr>
          <a:xfrm>
            <a:off x="9477375" y="4179082"/>
            <a:ext cx="2200275" cy="797730"/>
          </a:xfrm>
          <a:prstGeom prst="rect">
            <a:avLst/>
          </a:prstGeom>
          <a:ln>
            <a:solidFill>
              <a:schemeClr val="accent5"/>
            </a:solidFill>
          </a:ln>
        </p:spPr>
      </p:pic>
      <p:cxnSp>
        <p:nvCxnSpPr>
          <p:cNvPr id="7" name="Straight Arrow Connector 6">
            <a:extLst>
              <a:ext uri="{FF2B5EF4-FFF2-40B4-BE49-F238E27FC236}">
                <a16:creationId xmlns:a16="http://schemas.microsoft.com/office/drawing/2014/main" id="{172FE6BF-10A4-9926-8F9E-6BAD871209BB}"/>
              </a:ext>
            </a:extLst>
          </p:cNvPr>
          <p:cNvCxnSpPr/>
          <p:nvPr/>
        </p:nvCxnSpPr>
        <p:spPr>
          <a:xfrm flipV="1">
            <a:off x="5577840" y="2521131"/>
            <a:ext cx="1045029" cy="200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C98A38B0-1395-A67C-AF41-0B86DD5BA2AD}"/>
              </a:ext>
            </a:extLst>
          </p:cNvPr>
          <p:cNvCxnSpPr>
            <a:cxnSpLocks/>
          </p:cNvCxnSpPr>
          <p:nvPr/>
        </p:nvCxnSpPr>
        <p:spPr>
          <a:xfrm>
            <a:off x="5473337" y="2789070"/>
            <a:ext cx="1031965" cy="1518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F2853FF0-B520-66AC-F4B6-FCB5A73C2C71}"/>
              </a:ext>
            </a:extLst>
          </p:cNvPr>
          <p:cNvPicPr>
            <a:picLocks noChangeAspect="1"/>
          </p:cNvPicPr>
          <p:nvPr/>
        </p:nvPicPr>
        <p:blipFill rotWithShape="1">
          <a:blip r:embed="rId6"/>
          <a:srcRect b="10985"/>
          <a:stretch/>
        </p:blipFill>
        <p:spPr>
          <a:xfrm>
            <a:off x="9166870" y="2563541"/>
            <a:ext cx="1479359" cy="258031"/>
          </a:xfrm>
          <a:prstGeom prst="rect">
            <a:avLst/>
          </a:prstGeom>
        </p:spPr>
      </p:pic>
      <p:pic>
        <p:nvPicPr>
          <p:cNvPr id="19" name="Picture 18">
            <a:extLst>
              <a:ext uri="{FF2B5EF4-FFF2-40B4-BE49-F238E27FC236}">
                <a16:creationId xmlns:a16="http://schemas.microsoft.com/office/drawing/2014/main" id="{108B52D7-44A5-0E4C-FCD9-F956890294CA}"/>
              </a:ext>
            </a:extLst>
          </p:cNvPr>
          <p:cNvPicPr>
            <a:picLocks noChangeAspect="1"/>
          </p:cNvPicPr>
          <p:nvPr/>
        </p:nvPicPr>
        <p:blipFill>
          <a:blip r:embed="rId7"/>
          <a:stretch>
            <a:fillRect/>
          </a:stretch>
        </p:blipFill>
        <p:spPr>
          <a:xfrm>
            <a:off x="9199258" y="5925097"/>
            <a:ext cx="2154542" cy="359091"/>
          </a:xfrm>
          <a:prstGeom prst="rect">
            <a:avLst/>
          </a:prstGeom>
          <a:ln w="28575">
            <a:solidFill>
              <a:schemeClr val="accent1"/>
            </a:solidFill>
          </a:ln>
        </p:spPr>
      </p:pic>
      <p:sp>
        <p:nvSpPr>
          <p:cNvPr id="4" name="TextBox 3">
            <a:extLst>
              <a:ext uri="{FF2B5EF4-FFF2-40B4-BE49-F238E27FC236}">
                <a16:creationId xmlns:a16="http://schemas.microsoft.com/office/drawing/2014/main" id="{A46DBF24-97A8-F06E-8A92-388BD3594049}"/>
              </a:ext>
            </a:extLst>
          </p:cNvPr>
          <p:cNvSpPr txBox="1"/>
          <p:nvPr/>
        </p:nvSpPr>
        <p:spPr>
          <a:xfrm>
            <a:off x="512954" y="3566160"/>
            <a:ext cx="2556817" cy="307777"/>
          </a:xfrm>
          <a:prstGeom prst="rect">
            <a:avLst/>
          </a:prstGeom>
          <a:solidFill>
            <a:schemeClr val="accent1">
              <a:lumMod val="20000"/>
              <a:lumOff val="80000"/>
            </a:schemeClr>
          </a:solidFill>
          <a:ln w="28575">
            <a:solidFill>
              <a:srgbClr val="00B050"/>
            </a:solidFill>
          </a:ln>
        </p:spPr>
        <p:txBody>
          <a:bodyPr wrap="square" rtlCol="0">
            <a:spAutoFit/>
          </a:bodyPr>
          <a:lstStyle/>
          <a:p>
            <a:r>
              <a:rPr lang="en-GB" sz="1400" dirty="0">
                <a:effectLst/>
                <a:latin typeface="Calibri" panose="020F0502020204030204" pitchFamily="34" charset="0"/>
                <a:ea typeface="Times New Roman" panose="02020603050405020304" pitchFamily="18" charset="0"/>
              </a:rPr>
              <a:t>Currently Herschel  not applied</a:t>
            </a:r>
            <a:endParaRPr lang="en-GB" sz="1400" dirty="0"/>
          </a:p>
        </p:txBody>
      </p:sp>
    </p:spTree>
    <p:extLst>
      <p:ext uri="{BB962C8B-B14F-4D97-AF65-F5344CB8AC3E}">
        <p14:creationId xmlns:p14="http://schemas.microsoft.com/office/powerpoint/2010/main" val="2200427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EF63AF3C-5ED7-4E24-BE3C-30744DB1892F}"/>
              </a:ext>
            </a:extLst>
          </p:cNvPr>
          <p:cNvSpPr>
            <a:spLocks noGrp="1"/>
          </p:cNvSpPr>
          <p:nvPr>
            <p:ph type="sldNum" sz="quarter" idx="12"/>
          </p:nvPr>
        </p:nvSpPr>
        <p:spPr/>
        <p:txBody>
          <a:bodyPr/>
          <a:lstStyle/>
          <a:p>
            <a:fld id="{C740BCA6-C80B-4CF0-8D8E-08C3FAC41681}" type="slidenum">
              <a:rPr lang="en-GB" altLang="en-US"/>
              <a:pPr/>
              <a:t>2</a:t>
            </a:fld>
            <a:endParaRPr lang="en-GB" altLang="en-US" dirty="0"/>
          </a:p>
        </p:txBody>
      </p:sp>
      <p:pic>
        <p:nvPicPr>
          <p:cNvPr id="121858" name="Picture 2">
            <a:extLst>
              <a:ext uri="{FF2B5EF4-FFF2-40B4-BE49-F238E27FC236}">
                <a16:creationId xmlns:a16="http://schemas.microsoft.com/office/drawing/2014/main" id="{400E2F1C-8103-46B2-93EC-FF1854108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646" t="1207" r="22855" b="87814"/>
          <a:stretch>
            <a:fillRect/>
          </a:stretch>
        </p:blipFill>
        <p:spPr bwMode="auto">
          <a:xfrm>
            <a:off x="1631950" y="1"/>
            <a:ext cx="8351838" cy="8366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9" name="Picture 3">
            <a:extLst>
              <a:ext uri="{FF2B5EF4-FFF2-40B4-BE49-F238E27FC236}">
                <a16:creationId xmlns:a16="http://schemas.microsoft.com/office/drawing/2014/main" id="{113B6AAE-D1E0-420A-ABA4-FDF7CA88E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774826" y="938173"/>
            <a:ext cx="504825" cy="2873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1" name="Picture 5">
            <a:extLst>
              <a:ext uri="{FF2B5EF4-FFF2-40B4-BE49-F238E27FC236}">
                <a16:creationId xmlns:a16="http://schemas.microsoft.com/office/drawing/2014/main" id="{2A60BCE6-2901-45B7-8E6B-CC059D493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752792" y="1623440"/>
            <a:ext cx="504825" cy="287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2" name="Picture 6">
            <a:extLst>
              <a:ext uri="{FF2B5EF4-FFF2-40B4-BE49-F238E27FC236}">
                <a16:creationId xmlns:a16="http://schemas.microsoft.com/office/drawing/2014/main" id="{B70116A9-B513-49F2-979E-88CDC5EE3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630364" y="4639648"/>
            <a:ext cx="504825" cy="287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3" name="Text Box 7">
            <a:extLst>
              <a:ext uri="{FF2B5EF4-FFF2-40B4-BE49-F238E27FC236}">
                <a16:creationId xmlns:a16="http://schemas.microsoft.com/office/drawing/2014/main" id="{313A83FF-A76D-4A11-B593-4019F65A6515}"/>
              </a:ext>
            </a:extLst>
          </p:cNvPr>
          <p:cNvSpPr txBox="1">
            <a:spLocks noChangeArrowheads="1"/>
          </p:cNvSpPr>
          <p:nvPr/>
        </p:nvSpPr>
        <p:spPr bwMode="auto">
          <a:xfrm>
            <a:off x="2106387" y="872402"/>
            <a:ext cx="7144841" cy="56015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GB" altLang="en-US" b="1" dirty="0"/>
              <a:t>Motivation </a:t>
            </a:r>
            <a:r>
              <a:rPr lang="en-GB" altLang="en-US" sz="1600" b="1" dirty="0">
                <a:solidFill>
                  <a:schemeClr val="accent6">
                    <a:lumMod val="50000"/>
                  </a:schemeClr>
                </a:solidFill>
              </a:rPr>
              <a:t>(why are we interested in CEP processes?)</a:t>
            </a:r>
          </a:p>
          <a:p>
            <a:pPr algn="l"/>
            <a:r>
              <a:rPr lang="en-GB" altLang="en-US" sz="1600" b="1" dirty="0">
                <a:solidFill>
                  <a:srgbClr val="FF0000"/>
                </a:solidFill>
              </a:rPr>
              <a:t>CEP</a:t>
            </a:r>
            <a:r>
              <a:rPr lang="en-GB" altLang="en-US" sz="1600" b="1" dirty="0"/>
              <a:t> and </a:t>
            </a:r>
            <a:r>
              <a:rPr lang="en-GB" altLang="en-US" sz="1600" b="1" dirty="0">
                <a:solidFill>
                  <a:srgbClr val="FF0000"/>
                </a:solidFill>
              </a:rPr>
              <a:t>L</a:t>
            </a:r>
            <a:r>
              <a:rPr lang="en-GB" altLang="en-US" sz="1600" b="1" dirty="0"/>
              <a:t>arge </a:t>
            </a:r>
            <a:r>
              <a:rPr lang="en-GB" altLang="en-US" sz="1600" b="1" dirty="0">
                <a:solidFill>
                  <a:srgbClr val="FF0000"/>
                </a:solidFill>
              </a:rPr>
              <a:t>R</a:t>
            </a:r>
            <a:r>
              <a:rPr lang="en-GB" altLang="en-US" sz="1600" b="1" dirty="0"/>
              <a:t>AP </a:t>
            </a:r>
            <a:r>
              <a:rPr lang="en-GB" altLang="en-US" sz="1600" b="1" dirty="0">
                <a:solidFill>
                  <a:srgbClr val="FF0000"/>
                </a:solidFill>
              </a:rPr>
              <a:t>G</a:t>
            </a:r>
            <a:r>
              <a:rPr lang="en-GB" altLang="en-US" sz="1600" b="1" dirty="0"/>
              <a:t>APS.</a:t>
            </a:r>
          </a:p>
          <a:p>
            <a:pPr algn="l"/>
            <a:endParaRPr lang="en-GB" altLang="en-US" sz="1600" b="1" dirty="0"/>
          </a:p>
          <a:p>
            <a:r>
              <a:rPr lang="en-GB" altLang="en-US" sz="1600" b="1" dirty="0"/>
              <a:t>QCD-induced </a:t>
            </a:r>
            <a:r>
              <a:rPr lang="en-GB" altLang="en-US" sz="1600" b="1" dirty="0">
                <a:solidFill>
                  <a:srgbClr val="FF0000"/>
                </a:solidFill>
              </a:rPr>
              <a:t>CEP</a:t>
            </a:r>
            <a:r>
              <a:rPr lang="en-GB" altLang="en-US" sz="1600" b="1" dirty="0"/>
              <a:t> mechanism.</a:t>
            </a:r>
          </a:p>
          <a:p>
            <a:pPr algn="l"/>
            <a:endParaRPr lang="en-GB" altLang="en-US" sz="1600" b="1" dirty="0"/>
          </a:p>
          <a:p>
            <a:r>
              <a:rPr lang="en-GB" altLang="en-US" sz="1600" b="1" dirty="0"/>
              <a:t>Gluon –gluon vs photon-photon fusion.</a:t>
            </a:r>
          </a:p>
          <a:p>
            <a:pPr algn="l"/>
            <a:endParaRPr lang="en-GB" altLang="en-US" sz="1600" b="1" dirty="0"/>
          </a:p>
          <a:p>
            <a:pPr algn="l"/>
            <a:endParaRPr lang="en-GB" altLang="en-US" b="1" dirty="0"/>
          </a:p>
          <a:p>
            <a:pPr algn="l"/>
            <a:endParaRPr lang="en-GB" altLang="en-US" b="1" dirty="0"/>
          </a:p>
          <a:p>
            <a:pPr algn="l"/>
            <a:r>
              <a:rPr lang="en-GB" altLang="en-US" b="1" dirty="0">
                <a:solidFill>
                  <a:srgbClr val="FF0000"/>
                </a:solidFill>
              </a:rPr>
              <a:t> CEP</a:t>
            </a:r>
            <a:r>
              <a:rPr lang="en-GB" altLang="en-US" b="1" dirty="0"/>
              <a:t> as a spin-parity analyser </a:t>
            </a:r>
          </a:p>
          <a:p>
            <a:pPr algn="l"/>
            <a:endParaRPr lang="en-GB"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masis MT Pro Black" panose="02040A04050005020304" pitchFamily="18" charset="0"/>
                <a:ea typeface="+mn-ea"/>
                <a:cs typeface="+mn-cs"/>
              </a:rPr>
              <a:t>, Dijet a bit of personal flavour</a:t>
            </a:r>
            <a:endParaRPr lang="en-GB" altLang="en-US" b="1" dirty="0"/>
          </a:p>
          <a:p>
            <a:pPr algn="l"/>
            <a:endParaRPr lang="en-GB" altLang="en-US" b="1" dirty="0"/>
          </a:p>
          <a:p>
            <a:pPr algn="l"/>
            <a:endParaRPr lang="en-GB" altLang="en-US" b="1" dirty="0"/>
          </a:p>
          <a:p>
            <a:r>
              <a:rPr lang="en-GB" sz="1800" b="1" dirty="0">
                <a:solidFill>
                  <a:srgbClr val="000000"/>
                </a:solidFill>
                <a:latin typeface="HQAFVY+CMBX12"/>
              </a:rPr>
              <a:t>Higher precision constraints on the </a:t>
            </a:r>
            <a:r>
              <a:rPr lang="en-GB" sz="1800" b="1" dirty="0">
                <a:solidFill>
                  <a:srgbClr val="FF0000"/>
                </a:solidFill>
                <a:latin typeface="HQAFVY+CMBX12"/>
              </a:rPr>
              <a:t>tau </a:t>
            </a:r>
            <a:r>
              <a:rPr lang="en-GB" sz="1800" b="1" dirty="0">
                <a:solidFill>
                  <a:srgbClr val="FF0000"/>
                </a:solidFill>
                <a:latin typeface="HAUYHS+CMMI12"/>
              </a:rPr>
              <a:t>g − </a:t>
            </a:r>
            <a:r>
              <a:rPr lang="en-GB" sz="1800" b="1" dirty="0">
                <a:solidFill>
                  <a:srgbClr val="FF0000"/>
                </a:solidFill>
                <a:latin typeface="QTCKXR+CMR12"/>
              </a:rPr>
              <a:t>2 </a:t>
            </a:r>
            <a:r>
              <a:rPr lang="en-GB" sz="1800" b="1" dirty="0">
                <a:solidFill>
                  <a:srgbClr val="000000"/>
                </a:solidFill>
                <a:latin typeface="HQAFVY+CMBX12"/>
              </a:rPr>
              <a:t>photon</a:t>
            </a:r>
            <a:r>
              <a:rPr lang="en-GB" sz="1800" b="1" dirty="0">
                <a:solidFill>
                  <a:srgbClr val="000000"/>
                </a:solidFill>
                <a:latin typeface="QTCKXR+CMR12"/>
              </a:rPr>
              <a:t>–initiated production</a:t>
            </a:r>
            <a:endParaRPr lang="en-GB" sz="1800" b="1" dirty="0">
              <a:solidFill>
                <a:srgbClr val="000000"/>
              </a:solidFill>
              <a:latin typeface="HQAFVY+CMBX12"/>
            </a:endParaRPr>
          </a:p>
          <a:p>
            <a:pPr algn="l"/>
            <a:endParaRPr lang="en-GB" altLang="en-US" b="1" dirty="0"/>
          </a:p>
          <a:p>
            <a:pPr algn="l"/>
            <a:r>
              <a:rPr lang="en-GB" altLang="en-US" sz="2000" b="1" dirty="0"/>
              <a:t>Summary and Outlook</a:t>
            </a:r>
          </a:p>
          <a:p>
            <a:pPr algn="l"/>
            <a:endParaRPr lang="en-GB" altLang="en-US" sz="2000" b="1" dirty="0"/>
          </a:p>
          <a:p>
            <a:pPr algn="l"/>
            <a:endParaRPr lang="en-GB" altLang="en-US" sz="2000" b="1" dirty="0"/>
          </a:p>
          <a:p>
            <a:pPr algn="l"/>
            <a:endParaRPr lang="en-US" altLang="en-US" sz="1600" b="1" dirty="0"/>
          </a:p>
        </p:txBody>
      </p:sp>
      <p:pic>
        <p:nvPicPr>
          <p:cNvPr id="121864" name="Picture 8">
            <a:extLst>
              <a:ext uri="{FF2B5EF4-FFF2-40B4-BE49-F238E27FC236}">
                <a16:creationId xmlns:a16="http://schemas.microsoft.com/office/drawing/2014/main" id="{A97DBA8A-BF48-4100-8586-E053DBBF2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678413" y="2202529"/>
            <a:ext cx="504825" cy="302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6" name="Picture 10">
            <a:extLst>
              <a:ext uri="{FF2B5EF4-FFF2-40B4-BE49-F238E27FC236}">
                <a16:creationId xmlns:a16="http://schemas.microsoft.com/office/drawing/2014/main" id="{EECDF019-E4BA-4353-A623-41AEF05DF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652666" y="3955843"/>
            <a:ext cx="504825" cy="2873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70" name="Picture 14">
            <a:extLst>
              <a:ext uri="{FF2B5EF4-FFF2-40B4-BE49-F238E27FC236}">
                <a16:creationId xmlns:a16="http://schemas.microsoft.com/office/drawing/2014/main" id="{A554B86E-EB86-475C-94E9-74C16DE20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698857" y="3275133"/>
            <a:ext cx="504825" cy="287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a:extLst>
              <a:ext uri="{FF2B5EF4-FFF2-40B4-BE49-F238E27FC236}">
                <a16:creationId xmlns:a16="http://schemas.microsoft.com/office/drawing/2014/main" id="{853F8C9F-8B23-4B63-B661-7E3E05FAE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711439" y="2796444"/>
            <a:ext cx="504825" cy="302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
            <a:extLst>
              <a:ext uri="{FF2B5EF4-FFF2-40B4-BE49-F238E27FC236}">
                <a16:creationId xmlns:a16="http://schemas.microsoft.com/office/drawing/2014/main" id="{6DCF7A32-DE03-41D8-971E-3D2D8B714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650560" y="5259539"/>
            <a:ext cx="504825" cy="287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9893964-4918-3A9D-FD1C-EDCC9E4E635A}"/>
              </a:ext>
            </a:extLst>
          </p:cNvPr>
          <p:cNvSpPr txBox="1"/>
          <p:nvPr/>
        </p:nvSpPr>
        <p:spPr>
          <a:xfrm>
            <a:off x="2257199" y="2717797"/>
            <a:ext cx="5191815" cy="461665"/>
          </a:xfrm>
          <a:prstGeom prst="rect">
            <a:avLst/>
          </a:prstGeom>
          <a:noFill/>
        </p:spPr>
        <p:txBody>
          <a:bodyPr wrap="square" rtlCol="0">
            <a:spAutoFit/>
          </a:bodyPr>
          <a:lstStyle/>
          <a:p>
            <a:r>
              <a:rPr lang="en-GB" sz="1600" b="1" dirty="0">
                <a:latin typeface="Aharoni" panose="02010803020104030203" pitchFamily="2" charset="-79"/>
                <a:cs typeface="Aharoni" panose="02010803020104030203" pitchFamily="2" charset="-79"/>
              </a:rPr>
              <a:t>Life, death and “resurrection” of ‘Diffractive Higgs</a:t>
            </a:r>
            <a:r>
              <a:rPr lang="en-GB" sz="2400" b="1" dirty="0">
                <a:latin typeface="Aharoni" panose="02010803020104030203" pitchFamily="2" charset="-79"/>
                <a:cs typeface="Aharoni" panose="02010803020104030203" pitchFamily="2" charset="-79"/>
              </a:rPr>
              <a:t>’</a:t>
            </a:r>
            <a:endParaRPr lang="en-GB" sz="3600" b="1" dirty="0">
              <a:latin typeface="Aharoni" panose="02010803020104030203" pitchFamily="2" charset="-79"/>
              <a:cs typeface="Aharoni" panose="02010803020104030203" pitchFamily="2" charset="-79"/>
            </a:endParaRPr>
          </a:p>
        </p:txBody>
      </p:sp>
      <p:sp>
        <p:nvSpPr>
          <p:cNvPr id="3" name="TextBox 2">
            <a:extLst>
              <a:ext uri="{FF2B5EF4-FFF2-40B4-BE49-F238E27FC236}">
                <a16:creationId xmlns:a16="http://schemas.microsoft.com/office/drawing/2014/main" id="{DD7BDB56-01D0-0CB4-1CEB-4C942081AC90}"/>
              </a:ext>
            </a:extLst>
          </p:cNvPr>
          <p:cNvSpPr txBox="1"/>
          <p:nvPr/>
        </p:nvSpPr>
        <p:spPr>
          <a:xfrm>
            <a:off x="2284453" y="3901182"/>
            <a:ext cx="3568387" cy="369332"/>
          </a:xfrm>
          <a:prstGeom prst="rect">
            <a:avLst/>
          </a:prstGeom>
          <a:noFill/>
          <a:ln>
            <a:noFill/>
          </a:ln>
        </p:spPr>
        <p:txBody>
          <a:bodyPr wrap="square" rtlCol="0">
            <a:spAutoFit/>
          </a:bodyPr>
          <a:lstStyle/>
          <a:p>
            <a:r>
              <a:rPr lang="en-GB" b="1" dirty="0">
                <a:latin typeface="+mj-lt"/>
                <a:cs typeface="Aldhabi" panose="01000000000000000000" pitchFamily="2" charset="-78"/>
              </a:rPr>
              <a:t>Dijet </a:t>
            </a:r>
            <a:r>
              <a:rPr lang="en-GB" b="1" dirty="0">
                <a:solidFill>
                  <a:srgbClr val="FF0000"/>
                </a:solidFill>
                <a:latin typeface="+mj-lt"/>
                <a:cs typeface="Aldhabi" panose="01000000000000000000" pitchFamily="2" charset="-78"/>
              </a:rPr>
              <a:t>CEP</a:t>
            </a:r>
            <a:r>
              <a:rPr lang="en-GB" b="1" dirty="0">
                <a:latin typeface="+mj-lt"/>
                <a:cs typeface="Aldhabi" panose="01000000000000000000" pitchFamily="2" charset="-78"/>
              </a:rPr>
              <a:t> as a ‘gluon factory</a:t>
            </a:r>
            <a:r>
              <a:rPr lang="en-GB" dirty="0">
                <a:latin typeface="Aptos Black" panose="020F0502020204030204" pitchFamily="34" charset="0"/>
              </a:rPr>
              <a:t>’</a:t>
            </a:r>
          </a:p>
        </p:txBody>
      </p:sp>
      <p:grpSp>
        <p:nvGrpSpPr>
          <p:cNvPr id="4" name="Group 85">
            <a:extLst>
              <a:ext uri="{FF2B5EF4-FFF2-40B4-BE49-F238E27FC236}">
                <a16:creationId xmlns:a16="http://schemas.microsoft.com/office/drawing/2014/main" id="{E80964B5-9DBA-DCCA-EC25-7C53039C69F6}"/>
              </a:ext>
            </a:extLst>
          </p:cNvPr>
          <p:cNvGrpSpPr>
            <a:grpSpLocks/>
          </p:cNvGrpSpPr>
          <p:nvPr/>
        </p:nvGrpSpPr>
        <p:grpSpPr bwMode="auto">
          <a:xfrm rot="19956434">
            <a:off x="2784446" y="2268942"/>
            <a:ext cx="6136787" cy="1047063"/>
            <a:chOff x="144" y="1440"/>
            <a:chExt cx="4752" cy="912"/>
          </a:xfrm>
        </p:grpSpPr>
        <p:sp>
          <p:nvSpPr>
            <p:cNvPr id="5" name="Oval 84">
              <a:extLst>
                <a:ext uri="{FF2B5EF4-FFF2-40B4-BE49-F238E27FC236}">
                  <a16:creationId xmlns:a16="http://schemas.microsoft.com/office/drawing/2014/main" id="{27E93368-AA4C-7B59-F99F-46F17A6C9E43}"/>
                </a:ext>
              </a:extLst>
            </p:cNvPr>
            <p:cNvSpPr>
              <a:spLocks noChangeArrowheads="1"/>
            </p:cNvSpPr>
            <p:nvPr/>
          </p:nvSpPr>
          <p:spPr bwMode="auto">
            <a:xfrm>
              <a:off x="288" y="1440"/>
              <a:ext cx="4560" cy="912"/>
            </a:xfrm>
            <a:prstGeom prst="ellipse">
              <a:avLst/>
            </a:prstGeom>
            <a:solidFill>
              <a:srgbClr val="00B0F0"/>
            </a:solid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defTabSz="457200">
                <a:defRPr/>
              </a:pPr>
              <a:endParaRPr lang="en-US" dirty="0">
                <a:solidFill>
                  <a:srgbClr val="000000"/>
                </a:solidFill>
                <a:latin typeface="Arial" charset="0"/>
                <a:ea typeface="ＭＳ Ｐゴシック" charset="-128"/>
                <a:cs typeface="ＭＳ Ｐゴシック" charset="-128"/>
              </a:endParaRPr>
            </a:p>
          </p:txBody>
        </p:sp>
        <p:sp>
          <p:nvSpPr>
            <p:cNvPr id="6" name="Text Box 10">
              <a:extLst>
                <a:ext uri="{FF2B5EF4-FFF2-40B4-BE49-F238E27FC236}">
                  <a16:creationId xmlns:a16="http://schemas.microsoft.com/office/drawing/2014/main" id="{E99BAC49-1A55-FA3C-8523-D6A0A9BE65B4}"/>
                </a:ext>
              </a:extLst>
            </p:cNvPr>
            <p:cNvSpPr txBox="1">
              <a:spLocks noChangeArrowheads="1"/>
            </p:cNvSpPr>
            <p:nvPr/>
          </p:nvSpPr>
          <p:spPr bwMode="auto">
            <a:xfrm>
              <a:off x="144" y="1743"/>
              <a:ext cx="4752"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charset="0"/>
                </a:defRPr>
              </a:lvl1pPr>
              <a:lvl2pPr marL="742950" indent="-285750" defTabSz="457200">
                <a:spcBef>
                  <a:spcPct val="20000"/>
                </a:spcBef>
                <a:buChar char="–"/>
                <a:defRPr sz="2800">
                  <a:solidFill>
                    <a:schemeClr val="tx1"/>
                  </a:solidFill>
                  <a:latin typeface="Arial" charset="0"/>
                </a:defRPr>
              </a:lvl2pPr>
              <a:lvl3pPr marL="1143000" indent="-228600" defTabSz="457200">
                <a:spcBef>
                  <a:spcPct val="20000"/>
                </a:spcBef>
                <a:buChar char="•"/>
                <a:defRPr sz="2400">
                  <a:solidFill>
                    <a:schemeClr val="tx1"/>
                  </a:solidFill>
                  <a:latin typeface="Arial" charset="0"/>
                </a:defRPr>
              </a:lvl3pPr>
              <a:lvl4pPr marL="1600200" indent="-228600" defTabSz="457200">
                <a:spcBef>
                  <a:spcPct val="20000"/>
                </a:spcBef>
                <a:buChar char="–"/>
                <a:defRPr sz="2000">
                  <a:solidFill>
                    <a:schemeClr val="tx1"/>
                  </a:solidFill>
                  <a:latin typeface="Arial" charset="0"/>
                </a:defRPr>
              </a:lvl4pPr>
              <a:lvl5pPr marL="2057400" indent="-228600" defTabSz="457200">
                <a:spcBef>
                  <a:spcPct val="20000"/>
                </a:spcBef>
                <a:buChar char="»"/>
                <a:defRPr sz="2000">
                  <a:solidFill>
                    <a:schemeClr val="tx1"/>
                  </a:solidFill>
                  <a:latin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dirty="0">
                  <a:solidFill>
                    <a:schemeClr val="bg1"/>
                  </a:solidFill>
                  <a:latin typeface="Tahoma" pitchFamily="34" charset="0"/>
                  <a:ea typeface="ＭＳ Ｐゴシック" pitchFamily="48" charset="-128"/>
                </a:rPr>
                <a:t>With a bit of personal </a:t>
              </a:r>
              <a:r>
                <a:rPr lang="en-US" altLang="en-US" sz="2400" b="1" dirty="0" err="1">
                  <a:solidFill>
                    <a:schemeClr val="bg1"/>
                  </a:solidFill>
                  <a:latin typeface="Tahoma" pitchFamily="34" charset="0"/>
                  <a:ea typeface="ＭＳ Ｐゴシック" pitchFamily="48" charset="-128"/>
                </a:rPr>
                <a:t>flavour</a:t>
              </a:r>
              <a:endParaRPr lang="en-US" altLang="en-US" sz="2400" b="1" dirty="0">
                <a:solidFill>
                  <a:schemeClr val="bg1"/>
                </a:solidFill>
                <a:latin typeface="Tahoma" pitchFamily="34" charset="0"/>
                <a:ea typeface="ＭＳ Ｐゴシック" pitchFamily="48" charset="-128"/>
              </a:endParaRPr>
            </a:p>
          </p:txBody>
        </p:sp>
      </p:grpSp>
      <p:sp>
        <p:nvSpPr>
          <p:cNvPr id="7" name="TextBox 6">
            <a:extLst>
              <a:ext uri="{FF2B5EF4-FFF2-40B4-BE49-F238E27FC236}">
                <a16:creationId xmlns:a16="http://schemas.microsoft.com/office/drawing/2014/main" id="{39AE4AAD-DD01-5517-5A68-980E5FF8ED9E}"/>
              </a:ext>
            </a:extLst>
          </p:cNvPr>
          <p:cNvSpPr txBox="1"/>
          <p:nvPr/>
        </p:nvSpPr>
        <p:spPr>
          <a:xfrm>
            <a:off x="5332613" y="3901182"/>
            <a:ext cx="1427357" cy="307777"/>
          </a:xfrm>
          <a:prstGeom prst="rect">
            <a:avLst/>
          </a:prstGeom>
          <a:noFill/>
        </p:spPr>
        <p:txBody>
          <a:bodyPr wrap="square" rtlCol="0">
            <a:spAutoFit/>
          </a:bodyPr>
          <a:lstStyle/>
          <a:p>
            <a:r>
              <a:rPr lang="en-GB" sz="1400" dirty="0">
                <a:solidFill>
                  <a:srgbClr val="FF0000"/>
                </a:solidFill>
              </a:rPr>
              <a:t>Special request</a:t>
            </a:r>
          </a:p>
        </p:txBody>
      </p:sp>
      <p:pic>
        <p:nvPicPr>
          <p:cNvPr id="9" name="Picture 8" descr="Close-up of a stamp and a pen&#10;&#10;AI-generated content may be incorrect.">
            <a:extLst>
              <a:ext uri="{FF2B5EF4-FFF2-40B4-BE49-F238E27FC236}">
                <a16:creationId xmlns:a16="http://schemas.microsoft.com/office/drawing/2014/main" id="{EA34AAC6-B55B-2D37-CD55-F625B89830B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77244" y="3761671"/>
            <a:ext cx="1218237" cy="685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F47195-51E9-1330-9289-06C30C224399}"/>
              </a:ext>
            </a:extLst>
          </p:cNvPr>
          <p:cNvSpPr>
            <a:spLocks noGrp="1"/>
          </p:cNvSpPr>
          <p:nvPr>
            <p:ph type="sldNum" sz="quarter" idx="12"/>
          </p:nvPr>
        </p:nvSpPr>
        <p:spPr/>
        <p:txBody>
          <a:bodyPr/>
          <a:lstStyle/>
          <a:p>
            <a:fld id="{810F5E82-72E1-4C4C-94B5-02949C7C5A49}" type="slidenum">
              <a:rPr lang="en-GB" smtClean="0"/>
              <a:t>20</a:t>
            </a:fld>
            <a:endParaRPr lang="en-GB"/>
          </a:p>
        </p:txBody>
      </p:sp>
      <p:pic>
        <p:nvPicPr>
          <p:cNvPr id="6" name="Picture 5">
            <a:extLst>
              <a:ext uri="{FF2B5EF4-FFF2-40B4-BE49-F238E27FC236}">
                <a16:creationId xmlns:a16="http://schemas.microsoft.com/office/drawing/2014/main" id="{6B7965E0-F86A-9C03-EF1D-C3596D306F17}"/>
              </a:ext>
            </a:extLst>
          </p:cNvPr>
          <p:cNvPicPr>
            <a:picLocks noChangeAspect="1"/>
          </p:cNvPicPr>
          <p:nvPr/>
        </p:nvPicPr>
        <p:blipFill>
          <a:blip r:embed="rId2"/>
          <a:stretch>
            <a:fillRect/>
          </a:stretch>
        </p:blipFill>
        <p:spPr>
          <a:xfrm>
            <a:off x="0" y="55346"/>
            <a:ext cx="12192000" cy="6747308"/>
          </a:xfrm>
          <a:prstGeom prst="rect">
            <a:avLst/>
          </a:prstGeom>
        </p:spPr>
      </p:pic>
      <p:pic>
        <p:nvPicPr>
          <p:cNvPr id="8" name="Picture 7">
            <a:extLst>
              <a:ext uri="{FF2B5EF4-FFF2-40B4-BE49-F238E27FC236}">
                <a16:creationId xmlns:a16="http://schemas.microsoft.com/office/drawing/2014/main" id="{C1761116-BD01-0D0A-7FFD-6AF987E72E51}"/>
              </a:ext>
            </a:extLst>
          </p:cNvPr>
          <p:cNvPicPr>
            <a:picLocks noChangeAspect="1"/>
          </p:cNvPicPr>
          <p:nvPr/>
        </p:nvPicPr>
        <p:blipFill>
          <a:blip r:embed="rId3"/>
          <a:stretch>
            <a:fillRect/>
          </a:stretch>
        </p:blipFill>
        <p:spPr>
          <a:xfrm>
            <a:off x="7467601" y="4473733"/>
            <a:ext cx="4133850" cy="241141"/>
          </a:xfrm>
          <a:prstGeom prst="rect">
            <a:avLst/>
          </a:prstGeom>
          <a:ln w="38100">
            <a:solidFill>
              <a:schemeClr val="accent1"/>
            </a:solidFill>
          </a:ln>
        </p:spPr>
      </p:pic>
      <p:pic>
        <p:nvPicPr>
          <p:cNvPr id="4" name="Picture 3">
            <a:extLst>
              <a:ext uri="{FF2B5EF4-FFF2-40B4-BE49-F238E27FC236}">
                <a16:creationId xmlns:a16="http://schemas.microsoft.com/office/drawing/2014/main" id="{184B05AE-B2EC-0249-F7D5-7F02A72CA835}"/>
              </a:ext>
            </a:extLst>
          </p:cNvPr>
          <p:cNvPicPr>
            <a:picLocks noChangeAspect="1"/>
          </p:cNvPicPr>
          <p:nvPr/>
        </p:nvPicPr>
        <p:blipFill>
          <a:blip r:embed="rId4"/>
          <a:stretch>
            <a:fillRect/>
          </a:stretch>
        </p:blipFill>
        <p:spPr>
          <a:xfrm>
            <a:off x="2085975" y="4222076"/>
            <a:ext cx="2105025" cy="157062"/>
          </a:xfrm>
          <a:prstGeom prst="rect">
            <a:avLst/>
          </a:prstGeom>
        </p:spPr>
      </p:pic>
    </p:spTree>
    <p:extLst>
      <p:ext uri="{BB962C8B-B14F-4D97-AF65-F5344CB8AC3E}">
        <p14:creationId xmlns:p14="http://schemas.microsoft.com/office/powerpoint/2010/main" val="1139297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BD3A11-C592-C7BE-3C06-45856E46F9C0}"/>
              </a:ext>
            </a:extLst>
          </p:cNvPr>
          <p:cNvSpPr>
            <a:spLocks noGrp="1"/>
          </p:cNvSpPr>
          <p:nvPr>
            <p:ph type="sldNum" sz="quarter" idx="12"/>
          </p:nvPr>
        </p:nvSpPr>
        <p:spPr/>
        <p:txBody>
          <a:bodyPr/>
          <a:lstStyle/>
          <a:p>
            <a:fld id="{810F5E82-72E1-4C4C-94B5-02949C7C5A49}" type="slidenum">
              <a:rPr lang="en-GB" smtClean="0"/>
              <a:t>21</a:t>
            </a:fld>
            <a:endParaRPr lang="en-GB"/>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DFBF4F3-964A-7AFC-DEFB-39FBDA06FE88}"/>
                  </a:ext>
                </a:extLst>
              </p:cNvPr>
              <p:cNvSpPr txBox="1"/>
              <p:nvPr/>
            </p:nvSpPr>
            <p:spPr>
              <a:xfrm>
                <a:off x="2924175" y="581025"/>
                <a:ext cx="3102196" cy="369332"/>
              </a:xfrm>
              <a:prstGeom prst="rect">
                <a:avLst/>
              </a:prstGeom>
              <a:noFill/>
            </p:spPr>
            <p:txBody>
              <a:bodyPr wrap="none" rtlCol="0">
                <a:spAutoFit/>
              </a:bodyPr>
              <a:lstStyle/>
              <a:p>
                <a:r>
                  <a:rPr lang="en-GB" dirty="0"/>
                  <a:t>A bit puzzling: strong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1</m:t>
                        </m:r>
                      </m:e>
                      <m:sup>
                        <m:r>
                          <a:rPr lang="en-GB" b="0" i="1" smtClean="0">
                            <a:latin typeface="Cambria Math" panose="02040503050406030204" pitchFamily="18" charset="0"/>
                          </a:rPr>
                          <m:t>+</m:t>
                        </m:r>
                      </m:sup>
                    </m:sSup>
                  </m:oMath>
                </a14:m>
                <a:r>
                  <a:rPr lang="en-GB" dirty="0"/>
                  <a:t> signal </a:t>
                </a:r>
              </a:p>
            </p:txBody>
          </p:sp>
        </mc:Choice>
        <mc:Fallback xmlns="">
          <p:sp>
            <p:nvSpPr>
              <p:cNvPr id="3" name="TextBox 2">
                <a:extLst>
                  <a:ext uri="{FF2B5EF4-FFF2-40B4-BE49-F238E27FC236}">
                    <a16:creationId xmlns:a16="http://schemas.microsoft.com/office/drawing/2014/main" id="{EDFBF4F3-964A-7AFC-DEFB-39FBDA06FE88}"/>
                  </a:ext>
                </a:extLst>
              </p:cNvPr>
              <p:cNvSpPr txBox="1">
                <a:spLocks noRot="1" noChangeAspect="1" noMove="1" noResize="1" noEditPoints="1" noAdjustHandles="1" noChangeArrowheads="1" noChangeShapeType="1" noTextEdit="1"/>
              </p:cNvSpPr>
              <p:nvPr/>
            </p:nvSpPr>
            <p:spPr>
              <a:xfrm>
                <a:off x="2924175" y="581025"/>
                <a:ext cx="3102196" cy="369332"/>
              </a:xfrm>
              <a:prstGeom prst="rect">
                <a:avLst/>
              </a:prstGeom>
              <a:blipFill>
                <a:blip r:embed="rId3"/>
                <a:stretch>
                  <a:fillRect l="-1768" t="-8197" r="-589" b="-24590"/>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6AF97D80-714B-AFAB-C89B-C73858B2DA51}"/>
              </a:ext>
            </a:extLst>
          </p:cNvPr>
          <p:cNvSpPr txBox="1"/>
          <p:nvPr/>
        </p:nvSpPr>
        <p:spPr>
          <a:xfrm>
            <a:off x="964134" y="1665750"/>
            <a:ext cx="8903766" cy="3693319"/>
          </a:xfrm>
          <a:prstGeom prst="rect">
            <a:avLst/>
          </a:prstGeom>
          <a:noFill/>
        </p:spPr>
        <p:txBody>
          <a:bodyPr wrap="square" rtlCol="0">
            <a:spAutoFit/>
          </a:bodyPr>
          <a:lstStyle/>
          <a:p>
            <a:r>
              <a:rPr lang="en-GB" dirty="0"/>
              <a:t>   </a:t>
            </a:r>
            <a:r>
              <a:rPr lang="en-GB" b="1" dirty="0">
                <a:solidFill>
                  <a:schemeClr val="accent6">
                    <a:lumMod val="50000"/>
                  </a:schemeClr>
                </a:solidFill>
              </a:rPr>
              <a:t>Ways out: </a:t>
            </a:r>
          </a:p>
          <a:p>
            <a:endParaRPr lang="en-GB" dirty="0"/>
          </a:p>
          <a:p>
            <a:r>
              <a:rPr lang="en-GB" dirty="0"/>
              <a:t> 1. Huge difference in BR’s ?   </a:t>
            </a:r>
          </a:p>
          <a:p>
            <a:endParaRPr lang="en-GB" dirty="0"/>
          </a:p>
          <a:p>
            <a:endParaRPr lang="en-GB" dirty="0"/>
          </a:p>
          <a:p>
            <a:endParaRPr lang="en-GB" dirty="0"/>
          </a:p>
          <a:p>
            <a:r>
              <a:rPr lang="en-GB" dirty="0"/>
              <a:t>2. (</a:t>
            </a:r>
            <a:r>
              <a:rPr lang="en-GB" dirty="0">
                <a:solidFill>
                  <a:schemeClr val="accent1"/>
                </a:solidFill>
              </a:rPr>
              <a:t>Unexpected</a:t>
            </a:r>
            <a:r>
              <a:rPr lang="en-GB" dirty="0"/>
              <a:t>) large contribution of high-mass proton dissociation.</a:t>
            </a:r>
          </a:p>
          <a:p>
            <a:endParaRPr lang="en-GB" dirty="0"/>
          </a:p>
          <a:p>
            <a:endParaRPr lang="en-GB" dirty="0"/>
          </a:p>
          <a:p>
            <a:r>
              <a:rPr lang="en-GB" dirty="0"/>
              <a:t>3. Non-perturbative physics- molecules?</a:t>
            </a:r>
          </a:p>
          <a:p>
            <a:endParaRPr lang="en-GB" dirty="0"/>
          </a:p>
          <a:p>
            <a:endParaRPr lang="en-GB" dirty="0"/>
          </a:p>
          <a:p>
            <a:r>
              <a:rPr lang="en-GB" dirty="0"/>
              <a:t>5. Misassignment (</a:t>
            </a:r>
            <a:r>
              <a:rPr lang="en-GB" sz="1800" dirty="0">
                <a:solidFill>
                  <a:srgbClr val="FF0000"/>
                </a:solidFill>
                <a:effectLst/>
                <a:latin typeface="Calibri" panose="020F0502020204030204" pitchFamily="34" charset="0"/>
                <a:ea typeface="Times New Roman" panose="02020603050405020304" pitchFamily="18" charset="0"/>
              </a:rPr>
              <a:t>Herschel </a:t>
            </a:r>
            <a:r>
              <a:rPr lang="en-GB" sz="1800" dirty="0">
                <a:effectLst/>
                <a:latin typeface="Calibri" panose="020F0502020204030204" pitchFamily="34" charset="0"/>
                <a:ea typeface="Times New Roman" panose="02020603050405020304" pitchFamily="18" charset="0"/>
              </a:rPr>
              <a:t>??)</a:t>
            </a:r>
            <a:endParaRPr lang="en-GB" dirty="0"/>
          </a:p>
        </p:txBody>
      </p:sp>
      <p:pic>
        <p:nvPicPr>
          <p:cNvPr id="6" name="Picture 5">
            <a:extLst>
              <a:ext uri="{FF2B5EF4-FFF2-40B4-BE49-F238E27FC236}">
                <a16:creationId xmlns:a16="http://schemas.microsoft.com/office/drawing/2014/main" id="{26289A1A-F6C9-D033-0AC6-E36FD1437D24}"/>
              </a:ext>
            </a:extLst>
          </p:cNvPr>
          <p:cNvPicPr>
            <a:picLocks noChangeAspect="1"/>
          </p:cNvPicPr>
          <p:nvPr/>
        </p:nvPicPr>
        <p:blipFill rotWithShape="1">
          <a:blip r:embed="rId4"/>
          <a:srcRect l="29607" t="-819" r="52339" b="54098"/>
          <a:stretch/>
        </p:blipFill>
        <p:spPr>
          <a:xfrm>
            <a:off x="1209676" y="2710012"/>
            <a:ext cx="838199" cy="371326"/>
          </a:xfrm>
          <a:prstGeom prst="rect">
            <a:avLst/>
          </a:prstGeom>
        </p:spPr>
      </p:pic>
      <p:pic>
        <p:nvPicPr>
          <p:cNvPr id="8" name="Picture 7">
            <a:extLst>
              <a:ext uri="{FF2B5EF4-FFF2-40B4-BE49-F238E27FC236}">
                <a16:creationId xmlns:a16="http://schemas.microsoft.com/office/drawing/2014/main" id="{E1765C04-CDEE-6109-2573-550090D5484D}"/>
              </a:ext>
            </a:extLst>
          </p:cNvPr>
          <p:cNvPicPr>
            <a:picLocks noChangeAspect="1"/>
          </p:cNvPicPr>
          <p:nvPr/>
        </p:nvPicPr>
        <p:blipFill rotWithShape="1">
          <a:blip r:embed="rId4"/>
          <a:srcRect l="29420" t="56011" r="51591" b="3551"/>
          <a:stretch/>
        </p:blipFill>
        <p:spPr>
          <a:xfrm>
            <a:off x="2324100" y="2752874"/>
            <a:ext cx="1018636" cy="371326"/>
          </a:xfrm>
          <a:prstGeom prst="rect">
            <a:avLst/>
          </a:prstGeom>
        </p:spPr>
      </p:pic>
      <p:sp>
        <p:nvSpPr>
          <p:cNvPr id="9" name="TextBox 8">
            <a:extLst>
              <a:ext uri="{FF2B5EF4-FFF2-40B4-BE49-F238E27FC236}">
                <a16:creationId xmlns:a16="http://schemas.microsoft.com/office/drawing/2014/main" id="{E878A130-DAA4-3B6B-324C-96C3561DFFB0}"/>
              </a:ext>
            </a:extLst>
          </p:cNvPr>
          <p:cNvSpPr txBox="1"/>
          <p:nvPr/>
        </p:nvSpPr>
        <p:spPr>
          <a:xfrm>
            <a:off x="2076450" y="2728913"/>
            <a:ext cx="242374" cy="369332"/>
          </a:xfrm>
          <a:prstGeom prst="rect">
            <a:avLst/>
          </a:prstGeom>
          <a:noFill/>
        </p:spPr>
        <p:txBody>
          <a:bodyPr wrap="none" rtlCol="0">
            <a:spAutoFit/>
          </a:bodyPr>
          <a:lstStyle/>
          <a:p>
            <a:r>
              <a:rPr lang="en-GB" dirty="0"/>
              <a:t>,</a:t>
            </a:r>
          </a:p>
        </p:txBody>
      </p:sp>
      <p:sp>
        <p:nvSpPr>
          <p:cNvPr id="13" name="TextBox 12">
            <a:extLst>
              <a:ext uri="{FF2B5EF4-FFF2-40B4-BE49-F238E27FC236}">
                <a16:creationId xmlns:a16="http://schemas.microsoft.com/office/drawing/2014/main" id="{1D152152-DF2A-24BD-6A21-1E3153D7034A}"/>
              </a:ext>
            </a:extLst>
          </p:cNvPr>
          <p:cNvSpPr txBox="1"/>
          <p:nvPr/>
        </p:nvSpPr>
        <p:spPr>
          <a:xfrm>
            <a:off x="3533776" y="2705100"/>
            <a:ext cx="342900" cy="369332"/>
          </a:xfrm>
          <a:prstGeom prst="rect">
            <a:avLst/>
          </a:prstGeom>
          <a:noFill/>
        </p:spPr>
        <p:txBody>
          <a:bodyPr wrap="square" rtlCol="0">
            <a:spAutoFit/>
          </a:bodyPr>
          <a:lstStyle/>
          <a:p>
            <a:r>
              <a:rPr lang="en-GB" dirty="0">
                <a:latin typeface="Cambria Math" panose="02040503050406030204" pitchFamily="18" charset="0"/>
                <a:ea typeface="Cambria Math" panose="02040503050406030204" pitchFamily="18" charset="0"/>
              </a:rPr>
              <a:t>≫</a:t>
            </a:r>
            <a:endParaRPr lang="en-GB" dirty="0"/>
          </a:p>
        </p:txBody>
      </p:sp>
      <p:pic>
        <p:nvPicPr>
          <p:cNvPr id="15" name="Picture 14">
            <a:extLst>
              <a:ext uri="{FF2B5EF4-FFF2-40B4-BE49-F238E27FC236}">
                <a16:creationId xmlns:a16="http://schemas.microsoft.com/office/drawing/2014/main" id="{8C0468EB-B7CC-019B-6EEB-38643F94AFE7}"/>
              </a:ext>
            </a:extLst>
          </p:cNvPr>
          <p:cNvPicPr>
            <a:picLocks noChangeAspect="1"/>
          </p:cNvPicPr>
          <p:nvPr/>
        </p:nvPicPr>
        <p:blipFill rotWithShape="1">
          <a:blip r:embed="rId5"/>
          <a:srcRect l="58345" t="-2434" r="3501" b="2434"/>
          <a:stretch/>
        </p:blipFill>
        <p:spPr>
          <a:xfrm>
            <a:off x="4037312" y="2754760"/>
            <a:ext cx="829963" cy="267939"/>
          </a:xfrm>
          <a:prstGeom prst="rect">
            <a:avLst/>
          </a:prstGeom>
        </p:spPr>
      </p:pic>
      <p:pic>
        <p:nvPicPr>
          <p:cNvPr id="16" name="Picture 4" descr="MCj04344110000[1]">
            <a:extLst>
              <a:ext uri="{FF2B5EF4-FFF2-40B4-BE49-F238E27FC236}">
                <a16:creationId xmlns:a16="http://schemas.microsoft.com/office/drawing/2014/main" id="{EA7BD6AC-5103-FFB6-6207-BF14D9002B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560943"/>
            <a:ext cx="419100" cy="47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What is an Exit? - Nebraska Tech Collaborative">
            <a:extLst>
              <a:ext uri="{FF2B5EF4-FFF2-40B4-BE49-F238E27FC236}">
                <a16:creationId xmlns:a16="http://schemas.microsoft.com/office/drawing/2014/main" id="{7CBA323E-D7B9-BE88-C14A-6E46E18A70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0325" y="1666874"/>
            <a:ext cx="526105" cy="36905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9564C09-D8A0-7DCB-5421-88D1175A2178}"/>
              </a:ext>
            </a:extLst>
          </p:cNvPr>
          <p:cNvSpPr txBox="1"/>
          <p:nvPr/>
        </p:nvSpPr>
        <p:spPr>
          <a:xfrm>
            <a:off x="863821" y="1054879"/>
            <a:ext cx="7870604" cy="369332"/>
          </a:xfrm>
          <a:prstGeom prst="rect">
            <a:avLst/>
          </a:prstGeom>
          <a:noFill/>
        </p:spPr>
        <p:txBody>
          <a:bodyPr wrap="square">
            <a:spAutoFit/>
          </a:bodyPr>
          <a:lstStyle/>
          <a:p>
            <a:r>
              <a:rPr lang="en-GB" dirty="0">
                <a:solidFill>
                  <a:schemeClr val="accent1"/>
                </a:solidFill>
              </a:rPr>
              <a:t>For pure CEP within the PT (gg-fusion) picture- expect a factor of 100 suppression.</a:t>
            </a:r>
          </a:p>
        </p:txBody>
      </p:sp>
    </p:spTree>
    <p:extLst>
      <p:ext uri="{BB962C8B-B14F-4D97-AF65-F5344CB8AC3E}">
        <p14:creationId xmlns:p14="http://schemas.microsoft.com/office/powerpoint/2010/main" val="2350517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087A4-8D96-4C85-8A6E-9AE5569FC6CF}"/>
              </a:ext>
            </a:extLst>
          </p:cNvPr>
          <p:cNvSpPr>
            <a:spLocks noGrp="1"/>
          </p:cNvSpPr>
          <p:nvPr>
            <p:ph type="sldNum" sz="quarter" idx="12"/>
          </p:nvPr>
        </p:nvSpPr>
        <p:spPr/>
        <p:txBody>
          <a:bodyPr/>
          <a:lstStyle/>
          <a:p>
            <a:pPr>
              <a:defRPr/>
            </a:pPr>
            <a:fld id="{686B38BE-B387-4728-A75E-58716F816513}" type="slidenum">
              <a:rPr lang="en-GB" smtClean="0"/>
              <a:pPr>
                <a:defRPr/>
              </a:pPr>
              <a:t>22</a:t>
            </a:fld>
            <a:endParaRPr lang="en-GB" dirty="0"/>
          </a:p>
        </p:txBody>
      </p:sp>
      <p:pic>
        <p:nvPicPr>
          <p:cNvPr id="4" name="Picture 3">
            <a:extLst>
              <a:ext uri="{FF2B5EF4-FFF2-40B4-BE49-F238E27FC236}">
                <a16:creationId xmlns:a16="http://schemas.microsoft.com/office/drawing/2014/main" id="{75113963-4F7B-44DA-A4CC-75B2282C70DE}"/>
              </a:ext>
            </a:extLst>
          </p:cNvPr>
          <p:cNvPicPr>
            <a:picLocks noChangeAspect="1"/>
          </p:cNvPicPr>
          <p:nvPr/>
        </p:nvPicPr>
        <p:blipFill rotWithShape="1">
          <a:blip r:embed="rId3"/>
          <a:srcRect l="20693" t="14297" r="6582" b="15342"/>
          <a:stretch/>
        </p:blipFill>
        <p:spPr>
          <a:xfrm>
            <a:off x="716096" y="692495"/>
            <a:ext cx="10443991" cy="5683816"/>
          </a:xfrm>
          <a:prstGeom prst="rect">
            <a:avLst/>
          </a:prstGeom>
        </p:spPr>
      </p:pic>
      <p:sp>
        <p:nvSpPr>
          <p:cNvPr id="5" name="TextBox 4">
            <a:extLst>
              <a:ext uri="{FF2B5EF4-FFF2-40B4-BE49-F238E27FC236}">
                <a16:creationId xmlns:a16="http://schemas.microsoft.com/office/drawing/2014/main" id="{561D4894-A9DC-4FD1-8019-021E2C458402}"/>
              </a:ext>
            </a:extLst>
          </p:cNvPr>
          <p:cNvSpPr txBox="1"/>
          <p:nvPr/>
        </p:nvSpPr>
        <p:spPr>
          <a:xfrm>
            <a:off x="10168569" y="5684704"/>
            <a:ext cx="385590" cy="369332"/>
          </a:xfrm>
          <a:prstGeom prst="rect">
            <a:avLst/>
          </a:prstGeom>
          <a:solidFill>
            <a:schemeClr val="bg1"/>
          </a:solidFill>
        </p:spPr>
        <p:txBody>
          <a:bodyPr wrap="square" rtlCol="0">
            <a:spAutoFit/>
          </a:bodyPr>
          <a:lstStyle/>
          <a:p>
            <a:endParaRPr lang="en-GB" dirty="0"/>
          </a:p>
        </p:txBody>
      </p:sp>
      <p:pic>
        <p:nvPicPr>
          <p:cNvPr id="7" name="Picture 6">
            <a:extLst>
              <a:ext uri="{FF2B5EF4-FFF2-40B4-BE49-F238E27FC236}">
                <a16:creationId xmlns:a16="http://schemas.microsoft.com/office/drawing/2014/main" id="{0520D9D8-8339-4711-8B52-CB01F49B4154}"/>
              </a:ext>
            </a:extLst>
          </p:cNvPr>
          <p:cNvPicPr>
            <a:picLocks noChangeAspect="1"/>
          </p:cNvPicPr>
          <p:nvPr/>
        </p:nvPicPr>
        <p:blipFill rotWithShape="1">
          <a:blip r:embed="rId4"/>
          <a:srcRect l="33378" t="67278" r="30761" b="24558"/>
          <a:stretch/>
        </p:blipFill>
        <p:spPr>
          <a:xfrm>
            <a:off x="4235970" y="4571745"/>
            <a:ext cx="2622029" cy="439526"/>
          </a:xfrm>
          <a:prstGeom prst="rect">
            <a:avLst/>
          </a:prstGeom>
        </p:spPr>
      </p:pic>
      <p:sp>
        <p:nvSpPr>
          <p:cNvPr id="3" name="TextBox 2">
            <a:extLst>
              <a:ext uri="{FF2B5EF4-FFF2-40B4-BE49-F238E27FC236}">
                <a16:creationId xmlns:a16="http://schemas.microsoft.com/office/drawing/2014/main" id="{14AC24EE-FE88-2DDC-742B-9F637BEBDC8F}"/>
              </a:ext>
            </a:extLst>
          </p:cNvPr>
          <p:cNvSpPr txBox="1"/>
          <p:nvPr/>
        </p:nvSpPr>
        <p:spPr>
          <a:xfrm>
            <a:off x="7700682" y="4150659"/>
            <a:ext cx="2853477" cy="1057835"/>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B8787AAE-30C9-4C0B-322D-190C2B796BD7}"/>
              </a:ext>
            </a:extLst>
          </p:cNvPr>
          <p:cNvSpPr txBox="1"/>
          <p:nvPr/>
        </p:nvSpPr>
        <p:spPr>
          <a:xfrm>
            <a:off x="10080171" y="5954486"/>
            <a:ext cx="473988" cy="421825"/>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463C15E7-B780-9A57-B5AA-E0E36048852F}"/>
              </a:ext>
            </a:extLst>
          </p:cNvPr>
          <p:cNvSpPr txBox="1"/>
          <p:nvPr/>
        </p:nvSpPr>
        <p:spPr>
          <a:xfrm>
            <a:off x="10554159" y="2165176"/>
            <a:ext cx="605928" cy="307777"/>
          </a:xfrm>
          <a:prstGeom prst="rect">
            <a:avLst/>
          </a:prstGeom>
          <a:noFill/>
        </p:spPr>
        <p:txBody>
          <a:bodyPr wrap="square" rtlCol="0">
            <a:spAutoFit/>
          </a:bodyPr>
          <a:lstStyle/>
          <a:p>
            <a:r>
              <a:rPr lang="en-GB" sz="1400" dirty="0">
                <a:solidFill>
                  <a:srgbClr val="FF0000"/>
                </a:solidFill>
              </a:rPr>
              <a:t>1991</a:t>
            </a:r>
          </a:p>
        </p:txBody>
      </p:sp>
      <p:pic>
        <p:nvPicPr>
          <p:cNvPr id="9" name="Picture 8">
            <a:extLst>
              <a:ext uri="{FF2B5EF4-FFF2-40B4-BE49-F238E27FC236}">
                <a16:creationId xmlns:a16="http://schemas.microsoft.com/office/drawing/2014/main" id="{A90D4EE4-0A15-115B-4C38-81DABBB361E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838" t="17804" r="37823" b="10000"/>
          <a:stretch/>
        </p:blipFill>
        <p:spPr bwMode="auto">
          <a:xfrm>
            <a:off x="9495379" y="2082800"/>
            <a:ext cx="981301" cy="1198040"/>
          </a:xfrm>
          <a:prstGeom prst="rect">
            <a:avLst/>
          </a:prstGeom>
          <a:noFill/>
          <a:ln w="9525">
            <a:solidFill>
              <a:schemeClr val="accent3">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8733135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08FE83-7D08-739B-7C6E-7665D47897FF}"/>
              </a:ext>
            </a:extLst>
          </p:cNvPr>
          <p:cNvSpPr txBox="1"/>
          <p:nvPr/>
        </p:nvSpPr>
        <p:spPr>
          <a:xfrm>
            <a:off x="67324" y="6303282"/>
            <a:ext cx="9544344" cy="461665"/>
          </a:xfrm>
          <a:prstGeom prst="rect">
            <a:avLst/>
          </a:prstGeom>
          <a:noFill/>
        </p:spPr>
        <p:txBody>
          <a:bodyPr wrap="none" rtlCol="0">
            <a:spAutoFit/>
          </a:bodyPr>
          <a:lstStyle/>
          <a:p>
            <a:r>
              <a:rPr lang="en-US" sz="2400" b="1" dirty="0">
                <a:solidFill>
                  <a:srgbClr val="1241FF"/>
                </a:solidFill>
              </a:rPr>
              <a:t>“Rapidity Gap detectors” = </a:t>
            </a:r>
            <a:r>
              <a:rPr lang="en-US" sz="2000" b="1" dirty="0">
                <a:solidFill>
                  <a:srgbClr val="1241FF"/>
                </a:solidFill>
              </a:rPr>
              <a:t>FORWARD SHOWER COUNTERS </a:t>
            </a:r>
            <a:r>
              <a:rPr lang="en-US" sz="2400" b="1" dirty="0">
                <a:solidFill>
                  <a:srgbClr val="1241FF"/>
                </a:solidFill>
              </a:rPr>
              <a:t>(FSC) IN CMS</a:t>
            </a:r>
          </a:p>
        </p:txBody>
      </p:sp>
      <p:pic>
        <p:nvPicPr>
          <p:cNvPr id="2" name="Picture 1">
            <a:extLst>
              <a:ext uri="{FF2B5EF4-FFF2-40B4-BE49-F238E27FC236}">
                <a16:creationId xmlns:a16="http://schemas.microsoft.com/office/drawing/2014/main" id="{99AA15FE-98A7-260A-601F-E4B27D19EA23}"/>
              </a:ext>
            </a:extLst>
          </p:cNvPr>
          <p:cNvPicPr>
            <a:picLocks noChangeAspect="1"/>
          </p:cNvPicPr>
          <p:nvPr/>
        </p:nvPicPr>
        <p:blipFill>
          <a:blip r:embed="rId2"/>
          <a:stretch>
            <a:fillRect/>
          </a:stretch>
        </p:blipFill>
        <p:spPr>
          <a:xfrm>
            <a:off x="1508513" y="1057939"/>
            <a:ext cx="5739780" cy="4179277"/>
          </a:xfrm>
          <a:prstGeom prst="rect">
            <a:avLst/>
          </a:prstGeom>
          <a:ln w="38100">
            <a:solidFill>
              <a:srgbClr val="1241FF"/>
            </a:solidFill>
          </a:ln>
        </p:spPr>
      </p:pic>
      <p:sp>
        <p:nvSpPr>
          <p:cNvPr id="3" name="TextBox 2">
            <a:extLst>
              <a:ext uri="{FF2B5EF4-FFF2-40B4-BE49-F238E27FC236}">
                <a16:creationId xmlns:a16="http://schemas.microsoft.com/office/drawing/2014/main" id="{39D1AD18-F5C5-364B-306B-B4E9E4C65DA5}"/>
              </a:ext>
            </a:extLst>
          </p:cNvPr>
          <p:cNvSpPr txBox="1"/>
          <p:nvPr/>
        </p:nvSpPr>
        <p:spPr>
          <a:xfrm>
            <a:off x="428898" y="5641563"/>
            <a:ext cx="9182770" cy="707886"/>
          </a:xfrm>
          <a:prstGeom prst="rect">
            <a:avLst/>
          </a:prstGeom>
          <a:noFill/>
        </p:spPr>
        <p:txBody>
          <a:bodyPr wrap="none" rtlCol="0">
            <a:spAutoFit/>
          </a:bodyPr>
          <a:lstStyle/>
          <a:p>
            <a:r>
              <a:rPr lang="en-US" sz="2000" b="1" dirty="0">
                <a:solidFill>
                  <a:srgbClr val="1241FF"/>
                </a:solidFill>
              </a:rPr>
              <a:t>The cleanest jet events you ever saw at a hadron collider!  p + JJ + p</a:t>
            </a:r>
          </a:p>
          <a:p>
            <a:r>
              <a:rPr lang="en-US" sz="2000" b="1" dirty="0">
                <a:solidFill>
                  <a:srgbClr val="1241FF"/>
                </a:solidFill>
              </a:rPr>
              <a:t>Thanks to TOTEM for protons, FSC for rapidity gaps, low pile-up running in 2012</a:t>
            </a:r>
          </a:p>
        </p:txBody>
      </p:sp>
      <p:pic>
        <p:nvPicPr>
          <p:cNvPr id="8" name="Picture 7" descr="Text&#10;&#10;Description automatically generated">
            <a:extLst>
              <a:ext uri="{FF2B5EF4-FFF2-40B4-BE49-F238E27FC236}">
                <a16:creationId xmlns:a16="http://schemas.microsoft.com/office/drawing/2014/main" id="{10BB3D39-BA68-A73F-E7D7-3210ACA98DC5}"/>
              </a:ext>
            </a:extLst>
          </p:cNvPr>
          <p:cNvPicPr>
            <a:picLocks noChangeAspect="1"/>
          </p:cNvPicPr>
          <p:nvPr/>
        </p:nvPicPr>
        <p:blipFill>
          <a:blip r:embed="rId3"/>
          <a:stretch>
            <a:fillRect/>
          </a:stretch>
        </p:blipFill>
        <p:spPr>
          <a:xfrm>
            <a:off x="7841501" y="2851897"/>
            <a:ext cx="3092160" cy="974087"/>
          </a:xfrm>
          <a:prstGeom prst="rect">
            <a:avLst/>
          </a:prstGeom>
        </p:spPr>
      </p:pic>
      <p:sp>
        <p:nvSpPr>
          <p:cNvPr id="6" name="TextBox 5">
            <a:extLst>
              <a:ext uri="{FF2B5EF4-FFF2-40B4-BE49-F238E27FC236}">
                <a16:creationId xmlns:a16="http://schemas.microsoft.com/office/drawing/2014/main" id="{BAF6FC8D-F19B-2DF5-C498-83C9EC5175E8}"/>
              </a:ext>
            </a:extLst>
          </p:cNvPr>
          <p:cNvSpPr txBox="1"/>
          <p:nvPr/>
        </p:nvSpPr>
        <p:spPr>
          <a:xfrm>
            <a:off x="7841501" y="1107290"/>
            <a:ext cx="2809102" cy="830997"/>
          </a:xfrm>
          <a:prstGeom prst="rect">
            <a:avLst/>
          </a:prstGeom>
          <a:noFill/>
        </p:spPr>
        <p:txBody>
          <a:bodyPr wrap="none" rtlCol="0">
            <a:spAutoFit/>
          </a:bodyPr>
          <a:lstStyle/>
          <a:p>
            <a:r>
              <a:rPr lang="en-US" sz="2400" b="1" dirty="0">
                <a:solidFill>
                  <a:srgbClr val="1241FF"/>
                </a:solidFill>
              </a:rPr>
              <a:t>First CDF at Tevatron</a:t>
            </a:r>
          </a:p>
          <a:p>
            <a:r>
              <a:rPr lang="en-US" sz="2400" b="1" dirty="0">
                <a:solidFill>
                  <a:srgbClr val="1241FF"/>
                </a:solidFill>
              </a:rPr>
              <a:t>then </a:t>
            </a:r>
            <a:r>
              <a:rPr lang="en-US" sz="2400" b="1" dirty="0">
                <a:solidFill>
                  <a:srgbClr val="1241FF"/>
                </a:solidFill>
                <a:sym typeface="Wingdings" pitchFamily="2" charset="2"/>
              </a:rPr>
              <a:t> CMS at LHC </a:t>
            </a:r>
            <a:endParaRPr lang="en-US" sz="2400" b="1" dirty="0">
              <a:solidFill>
                <a:srgbClr val="1241FF"/>
              </a:solidFill>
            </a:endParaRPr>
          </a:p>
        </p:txBody>
      </p:sp>
      <p:sp>
        <p:nvSpPr>
          <p:cNvPr id="5" name="TextBox 4">
            <a:extLst>
              <a:ext uri="{FF2B5EF4-FFF2-40B4-BE49-F238E27FC236}">
                <a16:creationId xmlns:a16="http://schemas.microsoft.com/office/drawing/2014/main" id="{54F49C7C-ABB4-09D5-C4D3-3C5E09A96FCF}"/>
              </a:ext>
            </a:extLst>
          </p:cNvPr>
          <p:cNvSpPr txBox="1"/>
          <p:nvPr/>
        </p:nvSpPr>
        <p:spPr>
          <a:xfrm>
            <a:off x="2693680" y="205932"/>
            <a:ext cx="3527312" cy="461665"/>
          </a:xfrm>
          <a:prstGeom prst="rect">
            <a:avLst/>
          </a:prstGeom>
          <a:noFill/>
        </p:spPr>
        <p:txBody>
          <a:bodyPr wrap="none" rtlCol="0">
            <a:spAutoFit/>
          </a:bodyPr>
          <a:lstStyle/>
          <a:p>
            <a:r>
              <a:rPr lang="en-US" sz="2400" b="1" dirty="0">
                <a:solidFill>
                  <a:srgbClr val="FF0000"/>
                </a:solidFill>
              </a:rPr>
              <a:t>High E</a:t>
            </a:r>
            <a:r>
              <a:rPr lang="en-US" sz="2400" b="1" baseline="-25000" dirty="0">
                <a:solidFill>
                  <a:srgbClr val="FF0000"/>
                </a:solidFill>
              </a:rPr>
              <a:t>T </a:t>
            </a:r>
            <a:r>
              <a:rPr lang="en-US" sz="2400" b="1" dirty="0">
                <a:solidFill>
                  <a:srgbClr val="FF0000"/>
                </a:solidFill>
              </a:rPr>
              <a:t>Jets and Pomerons</a:t>
            </a:r>
            <a:endParaRPr lang="en-US" sz="2000" b="1" dirty="0"/>
          </a:p>
        </p:txBody>
      </p:sp>
      <p:sp>
        <p:nvSpPr>
          <p:cNvPr id="7" name="TextBox 6">
            <a:extLst>
              <a:ext uri="{FF2B5EF4-FFF2-40B4-BE49-F238E27FC236}">
                <a16:creationId xmlns:a16="http://schemas.microsoft.com/office/drawing/2014/main" id="{4C38FB40-E8AB-F081-C98A-6954854E59D9}"/>
              </a:ext>
            </a:extLst>
          </p:cNvPr>
          <p:cNvSpPr txBox="1"/>
          <p:nvPr/>
        </p:nvSpPr>
        <p:spPr>
          <a:xfrm>
            <a:off x="9976092" y="6395615"/>
            <a:ext cx="2105385" cy="369332"/>
          </a:xfrm>
          <a:prstGeom prst="rect">
            <a:avLst/>
          </a:prstGeom>
          <a:noFill/>
        </p:spPr>
        <p:txBody>
          <a:bodyPr wrap="none" rtlCol="0">
            <a:spAutoFit/>
          </a:bodyPr>
          <a:lstStyle/>
          <a:p>
            <a:r>
              <a:rPr lang="en-US" dirty="0"/>
              <a:t>Mike Albrow (FNAL)</a:t>
            </a:r>
          </a:p>
        </p:txBody>
      </p:sp>
    </p:spTree>
    <p:extLst>
      <p:ext uri="{BB962C8B-B14F-4D97-AF65-F5344CB8AC3E}">
        <p14:creationId xmlns:p14="http://schemas.microsoft.com/office/powerpoint/2010/main" val="839531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C8EFAE-EF8A-D3AA-9A40-C62ED9DD8065}"/>
              </a:ext>
            </a:extLst>
          </p:cNvPr>
          <p:cNvSpPr>
            <a:spLocks noGrp="1"/>
          </p:cNvSpPr>
          <p:nvPr>
            <p:ph type="sldNum" sz="quarter" idx="12"/>
          </p:nvPr>
        </p:nvSpPr>
        <p:spPr/>
        <p:txBody>
          <a:bodyPr/>
          <a:lstStyle/>
          <a:p>
            <a:pPr>
              <a:defRPr/>
            </a:pPr>
            <a:fld id="{686B38BE-B387-4728-A75E-58716F816513}" type="slidenum">
              <a:rPr lang="en-GB" smtClean="0"/>
              <a:pPr>
                <a:defRPr/>
              </a:pPr>
              <a:t>24</a:t>
            </a:fld>
            <a:endParaRPr lang="en-GB" dirty="0"/>
          </a:p>
        </p:txBody>
      </p:sp>
      <p:pic>
        <p:nvPicPr>
          <p:cNvPr id="4" name="Picture 3">
            <a:extLst>
              <a:ext uri="{FF2B5EF4-FFF2-40B4-BE49-F238E27FC236}">
                <a16:creationId xmlns:a16="http://schemas.microsoft.com/office/drawing/2014/main" id="{35DBC191-3B87-32F9-20AB-6A2CB7CEE2C2}"/>
              </a:ext>
            </a:extLst>
          </p:cNvPr>
          <p:cNvPicPr>
            <a:picLocks noChangeAspect="1"/>
          </p:cNvPicPr>
          <p:nvPr/>
        </p:nvPicPr>
        <p:blipFill rotWithShape="1">
          <a:blip r:embed="rId2"/>
          <a:srcRect l="18403" t="6974" r="20353" b="48442"/>
          <a:stretch/>
        </p:blipFill>
        <p:spPr>
          <a:xfrm>
            <a:off x="1923803" y="273133"/>
            <a:ext cx="7707086" cy="3155868"/>
          </a:xfrm>
          <a:prstGeom prst="rect">
            <a:avLst/>
          </a:prstGeom>
        </p:spPr>
      </p:pic>
      <p:sp>
        <p:nvSpPr>
          <p:cNvPr id="7" name="CustomShape 3">
            <a:extLst>
              <a:ext uri="{FF2B5EF4-FFF2-40B4-BE49-F238E27FC236}">
                <a16:creationId xmlns:a16="http://schemas.microsoft.com/office/drawing/2014/main" id="{4FCA30AF-EEFC-90C0-0976-EEF87DAF1F8C}"/>
              </a:ext>
            </a:extLst>
          </p:cNvPr>
          <p:cNvSpPr/>
          <p:nvPr/>
        </p:nvSpPr>
        <p:spPr>
          <a:xfrm>
            <a:off x="2823015" y="713394"/>
            <a:ext cx="5184360" cy="456120"/>
          </a:xfrm>
          <a:prstGeom prst="rect">
            <a:avLst/>
          </a:prstGeom>
          <a:solidFill>
            <a:srgbClr val="0070C0"/>
          </a:solidFill>
          <a:ln w="28440">
            <a:solidFill>
              <a:srgbClr val="000099"/>
            </a:solidFill>
            <a:round/>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400" b="1" spc="-1" dirty="0">
                <a:solidFill>
                  <a:srgbClr val="FFFFFF"/>
                </a:solidFill>
                <a:uFill>
                  <a:solidFill>
                    <a:srgbClr val="FFFFFF"/>
                  </a:solidFill>
                </a:uFill>
                <a:latin typeface="Calibri"/>
              </a:rPr>
              <a:t>EXCLUSIVE JET PRODUCTION</a:t>
            </a:r>
            <a:endParaRPr lang="en-GB" spc="-1" dirty="0">
              <a:solidFill>
                <a:srgbClr val="000000"/>
              </a:solidFill>
              <a:uFill>
                <a:solidFill>
                  <a:srgbClr val="FFFFFF"/>
                </a:solidFill>
              </a:uFill>
              <a:latin typeface="Arial"/>
            </a:endParaRPr>
          </a:p>
        </p:txBody>
      </p:sp>
      <p:sp>
        <p:nvSpPr>
          <p:cNvPr id="9" name="TextBox 8">
            <a:extLst>
              <a:ext uri="{FF2B5EF4-FFF2-40B4-BE49-F238E27FC236}">
                <a16:creationId xmlns:a16="http://schemas.microsoft.com/office/drawing/2014/main" id="{89CA7BDD-9723-68FC-3479-6D4C3459EA07}"/>
              </a:ext>
            </a:extLst>
          </p:cNvPr>
          <p:cNvSpPr txBox="1"/>
          <p:nvPr/>
        </p:nvSpPr>
        <p:spPr>
          <a:xfrm>
            <a:off x="8217725" y="273133"/>
            <a:ext cx="1282535" cy="1080654"/>
          </a:xfrm>
          <a:prstGeom prst="rect">
            <a:avLst/>
          </a:prstGeom>
          <a:solidFill>
            <a:schemeClr val="bg1"/>
          </a:solidFill>
        </p:spPr>
        <p:txBody>
          <a:bodyPr wrap="square" rtlCol="0">
            <a:spAutoFit/>
          </a:bodyPr>
          <a:lstStyle/>
          <a:p>
            <a:endParaRPr lang="en-GB" dirty="0"/>
          </a:p>
        </p:txBody>
      </p:sp>
      <p:pic>
        <p:nvPicPr>
          <p:cNvPr id="10" name="Picture 2">
            <a:extLst>
              <a:ext uri="{FF2B5EF4-FFF2-40B4-BE49-F238E27FC236}">
                <a16:creationId xmlns:a16="http://schemas.microsoft.com/office/drawing/2014/main" id="{7539355F-9175-FB4F-06B9-35FF79146F03}"/>
              </a:ext>
            </a:extLst>
          </p:cNvPr>
          <p:cNvPicPr/>
          <p:nvPr/>
        </p:nvPicPr>
        <p:blipFill>
          <a:blip r:embed="rId3"/>
          <a:srcRect l="35495" t="31151" r="41937" b="40167"/>
          <a:stretch/>
        </p:blipFill>
        <p:spPr>
          <a:xfrm>
            <a:off x="9024162" y="380007"/>
            <a:ext cx="1687373" cy="905115"/>
          </a:xfrm>
          <a:prstGeom prst="rect">
            <a:avLst/>
          </a:prstGeom>
          <a:ln>
            <a:noFill/>
          </a:ln>
        </p:spPr>
      </p:pic>
      <p:pic>
        <p:nvPicPr>
          <p:cNvPr id="11" name="Picture 2">
            <a:extLst>
              <a:ext uri="{FF2B5EF4-FFF2-40B4-BE49-F238E27FC236}">
                <a16:creationId xmlns:a16="http://schemas.microsoft.com/office/drawing/2014/main" id="{1FCE41B5-F6D4-1AFB-5699-90D26BA54B87}"/>
              </a:ext>
            </a:extLst>
          </p:cNvPr>
          <p:cNvPicPr/>
          <p:nvPr/>
        </p:nvPicPr>
        <p:blipFill>
          <a:blip r:embed="rId4"/>
          <a:srcRect l="20055" t="47008" r="19254" b="26679"/>
          <a:stretch/>
        </p:blipFill>
        <p:spPr>
          <a:xfrm>
            <a:off x="2044598" y="3980407"/>
            <a:ext cx="7124400" cy="1737000"/>
          </a:xfrm>
          <a:prstGeom prst="rect">
            <a:avLst/>
          </a:prstGeom>
          <a:ln>
            <a:noFill/>
          </a:ln>
        </p:spPr>
      </p:pic>
      <p:sp>
        <p:nvSpPr>
          <p:cNvPr id="12" name="CustomShape 10">
            <a:extLst>
              <a:ext uri="{FF2B5EF4-FFF2-40B4-BE49-F238E27FC236}">
                <a16:creationId xmlns:a16="http://schemas.microsoft.com/office/drawing/2014/main" id="{92616C55-955F-7FA4-122C-DAC589F997BE}"/>
              </a:ext>
            </a:extLst>
          </p:cNvPr>
          <p:cNvSpPr/>
          <p:nvPr/>
        </p:nvSpPr>
        <p:spPr>
          <a:xfrm>
            <a:off x="7695865" y="4556408"/>
            <a:ext cx="2224312" cy="25922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GB" sz="1400" spc="-1" dirty="0">
                <a:solidFill>
                  <a:srgbClr val="003399"/>
                </a:solidFill>
                <a:uFill>
                  <a:solidFill>
                    <a:srgbClr val="FFFFFF"/>
                  </a:solidFill>
                </a:uFill>
                <a:latin typeface="Calibri"/>
              </a:rPr>
              <a:t>(first indications CDF-2008)</a:t>
            </a:r>
            <a:endParaRPr lang="en-GB" spc="-1" dirty="0">
              <a:solidFill>
                <a:srgbClr val="000000"/>
              </a:solidFill>
              <a:uFill>
                <a:solidFill>
                  <a:srgbClr val="FFFFFF"/>
                </a:solidFill>
              </a:uFill>
              <a:latin typeface="Arial"/>
            </a:endParaRPr>
          </a:p>
        </p:txBody>
      </p:sp>
      <p:sp>
        <p:nvSpPr>
          <p:cNvPr id="13" name="TextBox 12">
            <a:extLst>
              <a:ext uri="{FF2B5EF4-FFF2-40B4-BE49-F238E27FC236}">
                <a16:creationId xmlns:a16="http://schemas.microsoft.com/office/drawing/2014/main" id="{009AD07E-9B3E-9650-B51D-1D90103471AB}"/>
              </a:ext>
            </a:extLst>
          </p:cNvPr>
          <p:cNvSpPr txBox="1"/>
          <p:nvPr/>
        </p:nvSpPr>
        <p:spPr>
          <a:xfrm>
            <a:off x="4619501" y="5462649"/>
            <a:ext cx="1888177" cy="369332"/>
          </a:xfrm>
          <a:prstGeom prst="rect">
            <a:avLst/>
          </a:prstGeom>
          <a:solidFill>
            <a:schemeClr val="bg1"/>
          </a:solidFill>
        </p:spPr>
        <p:txBody>
          <a:bodyPr wrap="square" rtlCol="0">
            <a:spAutoFit/>
          </a:bodyPr>
          <a:lstStyle/>
          <a:p>
            <a:endParaRPr lang="en-GB" dirty="0"/>
          </a:p>
        </p:txBody>
      </p:sp>
      <p:sp>
        <p:nvSpPr>
          <p:cNvPr id="3" name="TextBox 2">
            <a:extLst>
              <a:ext uri="{FF2B5EF4-FFF2-40B4-BE49-F238E27FC236}">
                <a16:creationId xmlns:a16="http://schemas.microsoft.com/office/drawing/2014/main" id="{FBEF690C-F68D-E22F-761C-1392C0B0C811}"/>
              </a:ext>
            </a:extLst>
          </p:cNvPr>
          <p:cNvSpPr txBox="1"/>
          <p:nvPr/>
        </p:nvSpPr>
        <p:spPr>
          <a:xfrm>
            <a:off x="-2278260" y="2776654"/>
            <a:ext cx="1687373" cy="369332"/>
          </a:xfrm>
          <a:prstGeom prst="rect">
            <a:avLst/>
          </a:prstGeom>
          <a:noFill/>
          <a:ln w="38100">
            <a:solidFill>
              <a:schemeClr val="accent6">
                <a:lumMod val="75000"/>
              </a:schemeClr>
            </a:solidFill>
          </a:ln>
        </p:spPr>
        <p:txBody>
          <a:bodyPr wrap="square" rtlCol="0">
            <a:spAutoFit/>
          </a:bodyPr>
          <a:lstStyle/>
          <a:p>
            <a:r>
              <a:rPr lang="en-GB" b="1" dirty="0">
                <a:solidFill>
                  <a:schemeClr val="tx2"/>
                </a:solidFill>
              </a:rPr>
              <a:t>Soft PT QCD lab </a:t>
            </a:r>
          </a:p>
        </p:txBody>
      </p:sp>
      <p:sp>
        <p:nvSpPr>
          <p:cNvPr id="5" name="TextBox 4">
            <a:extLst>
              <a:ext uri="{FF2B5EF4-FFF2-40B4-BE49-F238E27FC236}">
                <a16:creationId xmlns:a16="http://schemas.microsoft.com/office/drawing/2014/main" id="{C95B3DBA-E0DB-CD39-0EEB-56BE69A9F812}"/>
              </a:ext>
            </a:extLst>
          </p:cNvPr>
          <p:cNvSpPr txBox="1"/>
          <p:nvPr/>
        </p:nvSpPr>
        <p:spPr>
          <a:xfrm>
            <a:off x="-1256893" y="3796145"/>
            <a:ext cx="1080646" cy="369332"/>
          </a:xfrm>
          <a:prstGeom prst="rect">
            <a:avLst/>
          </a:prstGeom>
          <a:noFill/>
        </p:spPr>
        <p:txBody>
          <a:bodyPr wrap="square" rtlCol="0">
            <a:spAutoFit/>
          </a:bodyPr>
          <a:lstStyle/>
          <a:p>
            <a:r>
              <a:rPr lang="en-GB" dirty="0">
                <a:solidFill>
                  <a:srgbClr val="002060"/>
                </a:solidFill>
              </a:rPr>
              <a:t>DW-2025</a:t>
            </a:r>
          </a:p>
        </p:txBody>
      </p:sp>
    </p:spTree>
    <p:extLst>
      <p:ext uri="{BB962C8B-B14F-4D97-AF65-F5344CB8AC3E}">
        <p14:creationId xmlns:p14="http://schemas.microsoft.com/office/powerpoint/2010/main" val="145484070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E866F-6601-493E-8260-E7A6AB0F8004}"/>
              </a:ext>
            </a:extLst>
          </p:cNvPr>
          <p:cNvPicPr>
            <a:picLocks noChangeAspect="1"/>
          </p:cNvPicPr>
          <p:nvPr/>
        </p:nvPicPr>
        <p:blipFill>
          <a:blip r:embed="rId2"/>
          <a:stretch>
            <a:fillRect/>
          </a:stretch>
        </p:blipFill>
        <p:spPr>
          <a:xfrm>
            <a:off x="1597446" y="691951"/>
            <a:ext cx="7821976" cy="5710005"/>
          </a:xfrm>
          <a:prstGeom prst="rect">
            <a:avLst/>
          </a:prstGeom>
        </p:spPr>
      </p:pic>
      <p:sp>
        <p:nvSpPr>
          <p:cNvPr id="2" name="TextBox 1">
            <a:extLst>
              <a:ext uri="{FF2B5EF4-FFF2-40B4-BE49-F238E27FC236}">
                <a16:creationId xmlns:a16="http://schemas.microsoft.com/office/drawing/2014/main" id="{094AE731-840D-433B-AAB3-B21DCA9B37BF}"/>
              </a:ext>
            </a:extLst>
          </p:cNvPr>
          <p:cNvSpPr txBox="1"/>
          <p:nvPr/>
        </p:nvSpPr>
        <p:spPr>
          <a:xfrm>
            <a:off x="6356195" y="4828478"/>
            <a:ext cx="1014761" cy="446049"/>
          </a:xfrm>
          <a:prstGeom prst="rect">
            <a:avLst/>
          </a:prstGeom>
          <a:solidFill>
            <a:schemeClr val="bg1"/>
          </a:solidFill>
          <a:ln>
            <a:solidFill>
              <a:schemeClr val="bg1"/>
            </a:solidFill>
          </a:ln>
        </p:spPr>
        <p:txBody>
          <a:bodyPr wrap="square" rtlCol="0">
            <a:spAutoFit/>
          </a:bodyPr>
          <a:lstStyle/>
          <a:p>
            <a:endParaRPr lang="en-GB" dirty="0"/>
          </a:p>
        </p:txBody>
      </p:sp>
      <p:sp>
        <p:nvSpPr>
          <p:cNvPr id="4" name="TextBox 3">
            <a:extLst>
              <a:ext uri="{FF2B5EF4-FFF2-40B4-BE49-F238E27FC236}">
                <a16:creationId xmlns:a16="http://schemas.microsoft.com/office/drawing/2014/main" id="{961A1549-A999-0896-9B7B-33E2F70E58F0}"/>
              </a:ext>
            </a:extLst>
          </p:cNvPr>
          <p:cNvSpPr txBox="1"/>
          <p:nvPr/>
        </p:nvSpPr>
        <p:spPr>
          <a:xfrm>
            <a:off x="8845826" y="2673626"/>
            <a:ext cx="1152939" cy="276999"/>
          </a:xfrm>
          <a:prstGeom prst="rect">
            <a:avLst/>
          </a:prstGeom>
          <a:noFill/>
        </p:spPr>
        <p:txBody>
          <a:bodyPr wrap="square" rtlCol="0">
            <a:spAutoFit/>
          </a:bodyPr>
          <a:lstStyle/>
          <a:p>
            <a:r>
              <a:rPr lang="en-GB" sz="1200" dirty="0">
                <a:solidFill>
                  <a:srgbClr val="FF0000"/>
                </a:solidFill>
              </a:rPr>
              <a:t>SuperChic-2</a:t>
            </a:r>
          </a:p>
        </p:txBody>
      </p:sp>
    </p:spTree>
    <p:extLst>
      <p:ext uri="{BB962C8B-B14F-4D97-AF65-F5344CB8AC3E}">
        <p14:creationId xmlns:p14="http://schemas.microsoft.com/office/powerpoint/2010/main" val="213405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D51D13-5E4D-8F0B-DE93-73E6A3F66DD2}"/>
              </a:ext>
            </a:extLst>
          </p:cNvPr>
          <p:cNvPicPr>
            <a:picLocks noChangeAspect="1"/>
          </p:cNvPicPr>
          <p:nvPr/>
        </p:nvPicPr>
        <p:blipFill>
          <a:blip r:embed="rId2"/>
          <a:stretch>
            <a:fillRect/>
          </a:stretch>
        </p:blipFill>
        <p:spPr>
          <a:xfrm rot="5400000">
            <a:off x="2410025" y="-1061664"/>
            <a:ext cx="369629" cy="4205288"/>
          </a:xfrm>
          <a:prstGeom prst="rect">
            <a:avLst/>
          </a:prstGeom>
        </p:spPr>
      </p:pic>
      <p:pic>
        <p:nvPicPr>
          <p:cNvPr id="7" name="Picture 6" descr="Text, letter&#10;&#10;AI-generated content may be incorrect.">
            <a:extLst>
              <a:ext uri="{FF2B5EF4-FFF2-40B4-BE49-F238E27FC236}">
                <a16:creationId xmlns:a16="http://schemas.microsoft.com/office/drawing/2014/main" id="{137F6D52-C9C3-62D2-EBCF-ABD863D15AF3}"/>
              </a:ext>
            </a:extLst>
          </p:cNvPr>
          <p:cNvPicPr>
            <a:picLocks noChangeAspect="1"/>
          </p:cNvPicPr>
          <p:nvPr/>
        </p:nvPicPr>
        <p:blipFill>
          <a:blip r:embed="rId3"/>
          <a:srcRect b="64708"/>
          <a:stretch>
            <a:fillRect/>
          </a:stretch>
        </p:blipFill>
        <p:spPr>
          <a:xfrm>
            <a:off x="242887" y="127614"/>
            <a:ext cx="7772400" cy="458793"/>
          </a:xfrm>
          <a:prstGeom prst="rect">
            <a:avLst/>
          </a:prstGeom>
        </p:spPr>
      </p:pic>
      <p:pic>
        <p:nvPicPr>
          <p:cNvPr id="11" name="Picture 10" descr="Chart, line chart&#10;&#10;AI-generated content may be incorrect.">
            <a:extLst>
              <a:ext uri="{FF2B5EF4-FFF2-40B4-BE49-F238E27FC236}">
                <a16:creationId xmlns:a16="http://schemas.microsoft.com/office/drawing/2014/main" id="{326030B1-1D6B-9D9E-C3B7-AA75E7EE4522}"/>
              </a:ext>
            </a:extLst>
          </p:cNvPr>
          <p:cNvPicPr>
            <a:picLocks noChangeAspect="1"/>
          </p:cNvPicPr>
          <p:nvPr/>
        </p:nvPicPr>
        <p:blipFill>
          <a:blip r:embed="rId4"/>
          <a:stretch>
            <a:fillRect/>
          </a:stretch>
        </p:blipFill>
        <p:spPr>
          <a:xfrm>
            <a:off x="5581236" y="632386"/>
            <a:ext cx="6271673" cy="4455699"/>
          </a:xfrm>
          <a:prstGeom prst="rect">
            <a:avLst/>
          </a:prstGeom>
        </p:spPr>
      </p:pic>
      <p:pic>
        <p:nvPicPr>
          <p:cNvPr id="13" name="Picture 12" descr="A picture containing text, watch, clock&#10;&#10;AI-generated content may be incorrect.">
            <a:extLst>
              <a:ext uri="{FF2B5EF4-FFF2-40B4-BE49-F238E27FC236}">
                <a16:creationId xmlns:a16="http://schemas.microsoft.com/office/drawing/2014/main" id="{4D8F6B2F-9089-C18B-E9BC-E64C4B317CD0}"/>
              </a:ext>
            </a:extLst>
          </p:cNvPr>
          <p:cNvPicPr>
            <a:picLocks noChangeAspect="1"/>
          </p:cNvPicPr>
          <p:nvPr/>
        </p:nvPicPr>
        <p:blipFill>
          <a:blip r:embed="rId5"/>
          <a:stretch>
            <a:fillRect/>
          </a:stretch>
        </p:blipFill>
        <p:spPr>
          <a:xfrm>
            <a:off x="52386" y="1243948"/>
            <a:ext cx="6016244" cy="2185052"/>
          </a:xfrm>
          <a:prstGeom prst="rect">
            <a:avLst/>
          </a:prstGeom>
        </p:spPr>
      </p:pic>
      <p:pic>
        <p:nvPicPr>
          <p:cNvPr id="14" name="Picture 13" descr="Text, letter&#10;&#10;AI-generated content may be incorrect.">
            <a:extLst>
              <a:ext uri="{FF2B5EF4-FFF2-40B4-BE49-F238E27FC236}">
                <a16:creationId xmlns:a16="http://schemas.microsoft.com/office/drawing/2014/main" id="{D9FD24AC-4241-BF77-DAC1-A8B30BEC0EF4}"/>
              </a:ext>
            </a:extLst>
          </p:cNvPr>
          <p:cNvPicPr>
            <a:picLocks noChangeAspect="1"/>
          </p:cNvPicPr>
          <p:nvPr/>
        </p:nvPicPr>
        <p:blipFill>
          <a:blip r:embed="rId3"/>
          <a:srcRect t="64708"/>
          <a:stretch>
            <a:fillRect/>
          </a:stretch>
        </p:blipFill>
        <p:spPr>
          <a:xfrm>
            <a:off x="-1019176" y="515397"/>
            <a:ext cx="7772400" cy="458793"/>
          </a:xfrm>
          <a:prstGeom prst="rect">
            <a:avLst/>
          </a:prstGeom>
        </p:spPr>
      </p:pic>
      <p:pic>
        <p:nvPicPr>
          <p:cNvPr id="16" name="Picture 15" descr="Diagram&#10;&#10;Description automatically generated">
            <a:extLst>
              <a:ext uri="{FF2B5EF4-FFF2-40B4-BE49-F238E27FC236}">
                <a16:creationId xmlns:a16="http://schemas.microsoft.com/office/drawing/2014/main" id="{45AA3417-BB97-30A2-6C4D-B416BC6310F8}"/>
              </a:ext>
            </a:extLst>
          </p:cNvPr>
          <p:cNvPicPr>
            <a:picLocks noChangeAspect="1"/>
          </p:cNvPicPr>
          <p:nvPr/>
        </p:nvPicPr>
        <p:blipFill>
          <a:blip r:embed="rId6"/>
          <a:stretch>
            <a:fillRect/>
          </a:stretch>
        </p:blipFill>
        <p:spPr>
          <a:xfrm>
            <a:off x="242887" y="3957177"/>
            <a:ext cx="4929188" cy="2333474"/>
          </a:xfrm>
          <a:prstGeom prst="rect">
            <a:avLst/>
          </a:prstGeom>
          <a:ln w="19050">
            <a:solidFill>
              <a:srgbClr val="1241FF"/>
            </a:solidFill>
          </a:ln>
        </p:spPr>
      </p:pic>
      <p:sp>
        <p:nvSpPr>
          <p:cNvPr id="17" name="TextBox 16">
            <a:extLst>
              <a:ext uri="{FF2B5EF4-FFF2-40B4-BE49-F238E27FC236}">
                <a16:creationId xmlns:a16="http://schemas.microsoft.com/office/drawing/2014/main" id="{EA160642-ABC9-A3D4-AE23-0FA2DF34E2A6}"/>
              </a:ext>
            </a:extLst>
          </p:cNvPr>
          <p:cNvSpPr txBox="1"/>
          <p:nvPr/>
        </p:nvSpPr>
        <p:spPr>
          <a:xfrm>
            <a:off x="242887" y="3447153"/>
            <a:ext cx="3016595" cy="369332"/>
          </a:xfrm>
          <a:prstGeom prst="rect">
            <a:avLst/>
          </a:prstGeom>
          <a:noFill/>
        </p:spPr>
        <p:txBody>
          <a:bodyPr wrap="none" rtlCol="0">
            <a:spAutoFit/>
          </a:bodyPr>
          <a:lstStyle/>
          <a:p>
            <a:r>
              <a:rPr lang="en-US" dirty="0"/>
              <a:t>𝝌</a:t>
            </a:r>
            <a:r>
              <a:rPr lang="en-US" baseline="-25000" dirty="0"/>
              <a:t>c</a:t>
            </a:r>
            <a:r>
              <a:rPr lang="en-US" dirty="0"/>
              <a:t> </a:t>
            </a:r>
            <a:r>
              <a:rPr lang="en-US" dirty="0">
                <a:sym typeface="Wingdings" pitchFamily="2" charset="2"/>
              </a:rPr>
              <a:t> J/</a:t>
            </a:r>
            <a:r>
              <a:rPr lang="en-US" dirty="0" err="1">
                <a:sym typeface="Wingdings" pitchFamily="2" charset="2"/>
              </a:rPr>
              <a:t>ѱ</a:t>
            </a:r>
            <a:r>
              <a:rPr lang="en-US" dirty="0">
                <a:sym typeface="Wingdings" pitchFamily="2" charset="2"/>
              </a:rPr>
              <a:t> + 𝛾 and </a:t>
            </a:r>
            <a:r>
              <a:rPr lang="en-US" dirty="0"/>
              <a:t>𝝌</a:t>
            </a:r>
            <a:r>
              <a:rPr lang="en-US" baseline="-25000" dirty="0"/>
              <a:t>b</a:t>
            </a:r>
            <a:r>
              <a:rPr lang="en-US" dirty="0"/>
              <a:t> </a:t>
            </a:r>
            <a:r>
              <a:rPr lang="en-US" dirty="0">
                <a:sym typeface="Wingdings" pitchFamily="2" charset="2"/>
              </a:rPr>
              <a:t> Y + 𝛾 </a:t>
            </a:r>
            <a:endParaRPr lang="en-US" dirty="0"/>
          </a:p>
        </p:txBody>
      </p:sp>
      <p:sp>
        <p:nvSpPr>
          <p:cNvPr id="18" name="TextBox 17">
            <a:extLst>
              <a:ext uri="{FF2B5EF4-FFF2-40B4-BE49-F238E27FC236}">
                <a16:creationId xmlns:a16="http://schemas.microsoft.com/office/drawing/2014/main" id="{01772A7A-D0B0-0A69-2AF7-1283CB7AEFA8}"/>
              </a:ext>
            </a:extLst>
          </p:cNvPr>
          <p:cNvSpPr txBox="1"/>
          <p:nvPr/>
        </p:nvSpPr>
        <p:spPr>
          <a:xfrm>
            <a:off x="0" y="6336630"/>
            <a:ext cx="184731" cy="369332"/>
          </a:xfrm>
          <a:prstGeom prst="rect">
            <a:avLst/>
          </a:prstGeom>
          <a:noFill/>
        </p:spPr>
        <p:txBody>
          <a:bodyPr wrap="none" rtlCol="0">
            <a:spAutoFit/>
          </a:bodyPr>
          <a:lstStyle/>
          <a:p>
            <a:endParaRPr lang="en-US" dirty="0"/>
          </a:p>
        </p:txBody>
      </p:sp>
      <p:sp>
        <p:nvSpPr>
          <p:cNvPr id="19" name="TextBox 18">
            <a:extLst>
              <a:ext uri="{FF2B5EF4-FFF2-40B4-BE49-F238E27FC236}">
                <a16:creationId xmlns:a16="http://schemas.microsoft.com/office/drawing/2014/main" id="{E0BDF75A-895F-D5EE-B08D-ACC9DC909FF8}"/>
              </a:ext>
            </a:extLst>
          </p:cNvPr>
          <p:cNvSpPr txBox="1"/>
          <p:nvPr/>
        </p:nvSpPr>
        <p:spPr>
          <a:xfrm>
            <a:off x="6202412" y="5123914"/>
            <a:ext cx="4953664" cy="707886"/>
          </a:xfrm>
          <a:prstGeom prst="rect">
            <a:avLst/>
          </a:prstGeom>
          <a:noFill/>
        </p:spPr>
        <p:txBody>
          <a:bodyPr wrap="none" rtlCol="0">
            <a:spAutoFit/>
          </a:bodyPr>
          <a:lstStyle/>
          <a:p>
            <a:r>
              <a:rPr lang="en-US" sz="2000" b="1" dirty="0">
                <a:solidFill>
                  <a:srgbClr val="1241FF"/>
                </a:solidFill>
              </a:rPr>
              <a:t>Exclusive 2-jets ET ~ 30 GeV  99% are g + g</a:t>
            </a:r>
          </a:p>
          <a:p>
            <a:r>
              <a:rPr lang="en-US" sz="2000" b="1" dirty="0">
                <a:solidFill>
                  <a:srgbClr val="1241FF"/>
                </a:solidFill>
              </a:rPr>
              <a:t>1% are </a:t>
            </a:r>
            <a:r>
              <a:rPr lang="en-US" sz="2000" b="1" dirty="0" err="1">
                <a:solidFill>
                  <a:srgbClr val="1241FF"/>
                </a:solidFill>
              </a:rPr>
              <a:t>q+qbar</a:t>
            </a:r>
            <a:r>
              <a:rPr lang="en-US" sz="2000" b="1" dirty="0">
                <a:solidFill>
                  <a:srgbClr val="1241FF"/>
                </a:solidFill>
              </a:rPr>
              <a:t> mostly b + </a:t>
            </a:r>
            <a:r>
              <a:rPr lang="en-US" sz="2000" b="1" dirty="0" err="1">
                <a:solidFill>
                  <a:srgbClr val="1241FF"/>
                </a:solidFill>
              </a:rPr>
              <a:t>bbar</a:t>
            </a:r>
            <a:r>
              <a:rPr lang="en-US" sz="2000" b="1" dirty="0">
                <a:solidFill>
                  <a:srgbClr val="1241FF"/>
                </a:solidFill>
              </a:rPr>
              <a:t> </a:t>
            </a:r>
          </a:p>
        </p:txBody>
      </p:sp>
    </p:spTree>
    <p:extLst>
      <p:ext uri="{BB962C8B-B14F-4D97-AF65-F5344CB8AC3E}">
        <p14:creationId xmlns:p14="http://schemas.microsoft.com/office/powerpoint/2010/main" val="3274108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BB8D22-FDB6-2B10-C065-141EA14D51C4}"/>
              </a:ext>
            </a:extLst>
          </p:cNvPr>
          <p:cNvSpPr>
            <a:spLocks noGrp="1"/>
          </p:cNvSpPr>
          <p:nvPr>
            <p:ph type="sldNum" sz="quarter" idx="12"/>
          </p:nvPr>
        </p:nvSpPr>
        <p:spPr/>
        <p:txBody>
          <a:bodyPr/>
          <a:lstStyle/>
          <a:p>
            <a:fld id="{810F5E82-72E1-4C4C-94B5-02949C7C5A49}" type="slidenum">
              <a:rPr lang="en-GB" smtClean="0"/>
              <a:t>27</a:t>
            </a:fld>
            <a:endParaRPr lang="en-GB"/>
          </a:p>
        </p:txBody>
      </p:sp>
      <p:pic>
        <p:nvPicPr>
          <p:cNvPr id="6" name="Picture 5">
            <a:extLst>
              <a:ext uri="{FF2B5EF4-FFF2-40B4-BE49-F238E27FC236}">
                <a16:creationId xmlns:a16="http://schemas.microsoft.com/office/drawing/2014/main" id="{36678D08-4E93-9B0E-B1E7-EC4D4D5F30D3}"/>
              </a:ext>
            </a:extLst>
          </p:cNvPr>
          <p:cNvPicPr>
            <a:picLocks noChangeAspect="1"/>
          </p:cNvPicPr>
          <p:nvPr/>
        </p:nvPicPr>
        <p:blipFill>
          <a:blip r:embed="rId2"/>
          <a:stretch>
            <a:fillRect/>
          </a:stretch>
        </p:blipFill>
        <p:spPr>
          <a:xfrm>
            <a:off x="495300" y="323849"/>
            <a:ext cx="10469876" cy="5686425"/>
          </a:xfrm>
          <a:prstGeom prst="rect">
            <a:avLst/>
          </a:prstGeom>
        </p:spPr>
      </p:pic>
      <p:sp>
        <p:nvSpPr>
          <p:cNvPr id="7" name="TextBox 6">
            <a:extLst>
              <a:ext uri="{FF2B5EF4-FFF2-40B4-BE49-F238E27FC236}">
                <a16:creationId xmlns:a16="http://schemas.microsoft.com/office/drawing/2014/main" id="{799925E6-7B1B-385E-6977-D535509CB59B}"/>
              </a:ext>
            </a:extLst>
          </p:cNvPr>
          <p:cNvSpPr txBox="1"/>
          <p:nvPr/>
        </p:nvSpPr>
        <p:spPr>
          <a:xfrm>
            <a:off x="161925" y="1447800"/>
            <a:ext cx="3486150" cy="1909763"/>
          </a:xfrm>
          <a:prstGeom prst="rect">
            <a:avLst/>
          </a:prstGeom>
          <a:solidFill>
            <a:schemeClr val="bg1"/>
          </a:solidFill>
          <a:ln>
            <a:solidFill>
              <a:schemeClr val="bg1"/>
            </a:solidFill>
          </a:ln>
        </p:spPr>
        <p:txBody>
          <a:bodyPr wrap="square" rtlCol="0">
            <a:spAutoFit/>
          </a:bodyPr>
          <a:lstStyle/>
          <a:p>
            <a:endParaRPr lang="en-GB" dirty="0"/>
          </a:p>
        </p:txBody>
      </p:sp>
      <p:pic>
        <p:nvPicPr>
          <p:cNvPr id="9" name="Picture 8">
            <a:extLst>
              <a:ext uri="{FF2B5EF4-FFF2-40B4-BE49-F238E27FC236}">
                <a16:creationId xmlns:a16="http://schemas.microsoft.com/office/drawing/2014/main" id="{7D83A534-D43F-631B-0196-41964D8DBDC2}"/>
              </a:ext>
            </a:extLst>
          </p:cNvPr>
          <p:cNvPicPr>
            <a:picLocks noChangeAspect="1"/>
          </p:cNvPicPr>
          <p:nvPr/>
        </p:nvPicPr>
        <p:blipFill>
          <a:blip r:embed="rId3"/>
          <a:stretch>
            <a:fillRect/>
          </a:stretch>
        </p:blipFill>
        <p:spPr>
          <a:xfrm>
            <a:off x="717094" y="1457324"/>
            <a:ext cx="2705226" cy="1743075"/>
          </a:xfrm>
          <a:prstGeom prst="rect">
            <a:avLst/>
          </a:prstGeom>
          <a:ln w="38100">
            <a:solidFill>
              <a:schemeClr val="accent1"/>
            </a:solidFill>
          </a:ln>
        </p:spPr>
      </p:pic>
      <p:sp>
        <p:nvSpPr>
          <p:cNvPr id="3" name="TextBox 2">
            <a:extLst>
              <a:ext uri="{FF2B5EF4-FFF2-40B4-BE49-F238E27FC236}">
                <a16:creationId xmlns:a16="http://schemas.microsoft.com/office/drawing/2014/main" id="{7922A23C-7B02-A959-31EC-439A1F44C13D}"/>
              </a:ext>
            </a:extLst>
          </p:cNvPr>
          <p:cNvSpPr txBox="1"/>
          <p:nvPr/>
        </p:nvSpPr>
        <p:spPr>
          <a:xfrm>
            <a:off x="1838324" y="498020"/>
            <a:ext cx="8905876" cy="400110"/>
          </a:xfrm>
          <a:prstGeom prst="rect">
            <a:avLst/>
          </a:prstGeom>
          <a:solidFill>
            <a:schemeClr val="accent5">
              <a:lumMod val="75000"/>
            </a:schemeClr>
          </a:solidFill>
          <a:ln>
            <a:solidFill>
              <a:schemeClr val="bg1"/>
            </a:solidFill>
          </a:ln>
        </p:spPr>
        <p:txBody>
          <a:bodyPr wrap="square">
            <a:spAutoFit/>
          </a:bodyPr>
          <a:lstStyle/>
          <a:p>
            <a:r>
              <a:rPr lang="en-GB" sz="2000" b="1" dirty="0">
                <a:solidFill>
                  <a:schemeClr val="bg1"/>
                </a:solidFill>
                <a:latin typeface="HQAFVY+CMBX12"/>
              </a:rPr>
              <a:t>Higher precision constraints on the </a:t>
            </a:r>
            <a:r>
              <a:rPr lang="en-GB" sz="2000" b="1" dirty="0">
                <a:solidFill>
                  <a:srgbClr val="FF0000"/>
                </a:solidFill>
                <a:latin typeface="HQAFVY+CMBX12"/>
              </a:rPr>
              <a:t>tau </a:t>
            </a:r>
            <a:r>
              <a:rPr lang="en-GB" sz="2000" b="1" dirty="0">
                <a:solidFill>
                  <a:srgbClr val="FF0000"/>
                </a:solidFill>
                <a:latin typeface="HAUYHS+CMMI12"/>
              </a:rPr>
              <a:t>g − </a:t>
            </a:r>
            <a:r>
              <a:rPr lang="en-GB" sz="2000" b="1" dirty="0">
                <a:solidFill>
                  <a:srgbClr val="FF0000"/>
                </a:solidFill>
                <a:latin typeface="QTCKXR+CMR12"/>
              </a:rPr>
              <a:t>2 </a:t>
            </a:r>
            <a:r>
              <a:rPr lang="en-GB" sz="2000" b="1" dirty="0">
                <a:solidFill>
                  <a:schemeClr val="bg1"/>
                </a:solidFill>
                <a:latin typeface="HQAFVY+CMBX12"/>
              </a:rPr>
              <a:t>in photon</a:t>
            </a:r>
            <a:r>
              <a:rPr lang="en-GB" sz="2000" b="1" dirty="0">
                <a:solidFill>
                  <a:schemeClr val="bg1"/>
                </a:solidFill>
                <a:latin typeface="QTCKXR+CMR12"/>
              </a:rPr>
              <a:t>–initiated production</a:t>
            </a:r>
            <a:endParaRPr lang="en-GB" sz="2000" b="1" dirty="0">
              <a:solidFill>
                <a:schemeClr val="bg1"/>
              </a:solidFill>
              <a:latin typeface="HQAFVY+CMBX12"/>
            </a:endParaRPr>
          </a:p>
        </p:txBody>
      </p:sp>
      <p:sp>
        <p:nvSpPr>
          <p:cNvPr id="4" name="TextBox 3">
            <a:extLst>
              <a:ext uri="{FF2B5EF4-FFF2-40B4-BE49-F238E27FC236}">
                <a16:creationId xmlns:a16="http://schemas.microsoft.com/office/drawing/2014/main" id="{781B6752-CDBE-DB19-2D68-4CB28132BA86}"/>
              </a:ext>
            </a:extLst>
          </p:cNvPr>
          <p:cNvSpPr txBox="1"/>
          <p:nvPr/>
        </p:nvSpPr>
        <p:spPr>
          <a:xfrm>
            <a:off x="5660571" y="5867400"/>
            <a:ext cx="435429"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476055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17E95B-16B6-7DB0-59B5-23A112A1E4A5}"/>
              </a:ext>
            </a:extLst>
          </p:cNvPr>
          <p:cNvSpPr>
            <a:spLocks noGrp="1"/>
          </p:cNvSpPr>
          <p:nvPr>
            <p:ph type="sldNum" sz="quarter" idx="12"/>
          </p:nvPr>
        </p:nvSpPr>
        <p:spPr/>
        <p:txBody>
          <a:bodyPr/>
          <a:lstStyle/>
          <a:p>
            <a:fld id="{810F5E82-72E1-4C4C-94B5-02949C7C5A49}" type="slidenum">
              <a:rPr lang="en-GB" smtClean="0"/>
              <a:t>28</a:t>
            </a:fld>
            <a:endParaRPr lang="en-GB"/>
          </a:p>
        </p:txBody>
      </p:sp>
      <p:sp>
        <p:nvSpPr>
          <p:cNvPr id="4" name="TextBox 3">
            <a:extLst>
              <a:ext uri="{FF2B5EF4-FFF2-40B4-BE49-F238E27FC236}">
                <a16:creationId xmlns:a16="http://schemas.microsoft.com/office/drawing/2014/main" id="{092A0388-C3B9-A6CC-CD83-4DEA3DF0B592}"/>
              </a:ext>
            </a:extLst>
          </p:cNvPr>
          <p:cNvSpPr txBox="1"/>
          <p:nvPr/>
        </p:nvSpPr>
        <p:spPr>
          <a:xfrm>
            <a:off x="990599" y="60323"/>
            <a:ext cx="10848975" cy="923330"/>
          </a:xfrm>
          <a:prstGeom prst="rect">
            <a:avLst/>
          </a:prstGeom>
          <a:noFill/>
        </p:spPr>
        <p:txBody>
          <a:bodyPr wrap="square">
            <a:spAutoFit/>
          </a:bodyPr>
          <a:lstStyle/>
          <a:p>
            <a:pPr algn="l"/>
            <a:r>
              <a:rPr lang="en-GB" b="0" i="0" u="none" strike="noStrike" dirty="0">
                <a:effectLst/>
                <a:latin typeface="-apple-system"/>
                <a:hlinkClick r:id="rId3">
                  <a:extLst>
                    <a:ext uri="{A12FA001-AC4F-418D-AE19-62706E023703}">
                      <ahyp:hlinkClr xmlns:ahyp="http://schemas.microsoft.com/office/drawing/2018/hyperlinkcolor" val="tx"/>
                    </a:ext>
                  </a:extLst>
                </a:hlinkClick>
              </a:rPr>
              <a:t>Higher precision constraints on the tau </a:t>
            </a:r>
            <a:r>
              <a:rPr lang="en-GB" b="0" i="0" u="none" strike="noStrike" dirty="0">
                <a:effectLst/>
                <a:latin typeface="KaTeX_Main"/>
                <a:hlinkClick r:id="rId3">
                  <a:extLst>
                    <a:ext uri="{A12FA001-AC4F-418D-AE19-62706E023703}">
                      <ahyp:hlinkClr xmlns:ahyp="http://schemas.microsoft.com/office/drawing/2018/hyperlinkcolor" val="tx"/>
                    </a:ext>
                  </a:extLst>
                </a:hlinkClick>
              </a:rPr>
              <a:t>g−2</a:t>
            </a:r>
            <a:r>
              <a:rPr lang="en-GB" b="0" i="0" u="none" strike="noStrike" dirty="0">
                <a:effectLst/>
                <a:latin typeface="-apple-system"/>
                <a:hlinkClick r:id="rId3">
                  <a:extLst>
                    <a:ext uri="{A12FA001-AC4F-418D-AE19-62706E023703}">
                      <ahyp:hlinkClr xmlns:ahyp="http://schemas.microsoft.com/office/drawing/2018/hyperlinkcolor" val="tx"/>
                    </a:ext>
                  </a:extLst>
                </a:hlinkClick>
              </a:rPr>
              <a:t> in LHC photon-initiated production: a full account of hadron dissociation and soft survival effects</a:t>
            </a:r>
            <a:r>
              <a:rPr lang="en-GB" dirty="0">
                <a:latin typeface="-apple-system"/>
              </a:rPr>
              <a:t>  </a:t>
            </a:r>
            <a:r>
              <a:rPr lang="en-GB" b="0" i="0" u="none" strike="noStrike" dirty="0">
                <a:effectLst/>
                <a:latin typeface="-apple-system"/>
                <a:hlinkClick r:id="rId4">
                  <a:extLst>
                    <a:ext uri="{A12FA001-AC4F-418D-AE19-62706E023703}">
                      <ahyp:hlinkClr xmlns:ahyp="http://schemas.microsoft.com/office/drawing/2018/hyperlinkcolor" val="tx"/>
                    </a:ext>
                  </a:extLst>
                </a:hlinkClick>
              </a:rPr>
              <a:t>L.A. Harland-Lang</a:t>
            </a:r>
            <a:r>
              <a:rPr lang="en-GB" b="0" i="0" u="none" strike="noStrike" dirty="0">
                <a:effectLst/>
                <a:latin typeface="-apple-system"/>
              </a:rPr>
              <a:t>, </a:t>
            </a:r>
            <a:r>
              <a:rPr lang="en-GB" b="0" i="0" u="none" strike="noStrike" dirty="0">
                <a:effectLst/>
                <a:latin typeface="-apple-system"/>
                <a:hlinkClick r:id="rId5">
                  <a:extLst>
                    <a:ext uri="{A12FA001-AC4F-418D-AE19-62706E023703}">
                      <ahyp:hlinkClr xmlns:ahyp="http://schemas.microsoft.com/office/drawing/2018/hyperlinkcolor" val="tx"/>
                    </a:ext>
                  </a:extLst>
                </a:hlinkClick>
              </a:rPr>
              <a:t>2410.10978</a:t>
            </a:r>
            <a:r>
              <a:rPr lang="en-GB" b="0" i="0" dirty="0">
                <a:effectLst/>
                <a:latin typeface="-apple-system"/>
              </a:rPr>
              <a:t> [hep-</a:t>
            </a:r>
            <a:r>
              <a:rPr lang="en-GB" b="0" i="0" dirty="0" err="1">
                <a:effectLst/>
                <a:latin typeface="-apple-system"/>
              </a:rPr>
              <a:t>ph</a:t>
            </a:r>
            <a:r>
              <a:rPr lang="en-GB" b="0" i="0" dirty="0">
                <a:effectLst/>
                <a:latin typeface="-apple-system"/>
              </a:rPr>
              <a:t>]</a:t>
            </a:r>
          </a:p>
          <a:p>
            <a:pPr algn="l"/>
            <a:endParaRPr lang="en-GB" b="0" i="0" dirty="0">
              <a:effectLst/>
              <a:latin typeface="-apple-system"/>
            </a:endParaRPr>
          </a:p>
        </p:txBody>
      </p:sp>
      <p:pic>
        <p:nvPicPr>
          <p:cNvPr id="6" name="Picture 5">
            <a:extLst>
              <a:ext uri="{FF2B5EF4-FFF2-40B4-BE49-F238E27FC236}">
                <a16:creationId xmlns:a16="http://schemas.microsoft.com/office/drawing/2014/main" id="{4623FF60-A753-95F6-DB83-124D92BC54E7}"/>
              </a:ext>
            </a:extLst>
          </p:cNvPr>
          <p:cNvPicPr>
            <a:picLocks noChangeAspect="1"/>
          </p:cNvPicPr>
          <p:nvPr/>
        </p:nvPicPr>
        <p:blipFill>
          <a:blip r:embed="rId6"/>
          <a:stretch>
            <a:fillRect/>
          </a:stretch>
        </p:blipFill>
        <p:spPr>
          <a:xfrm>
            <a:off x="1209676" y="902175"/>
            <a:ext cx="8250010" cy="436725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B1DE18B-757F-559F-B18F-FDA656E99D59}"/>
                  </a:ext>
                </a:extLst>
              </p:cNvPr>
              <p:cNvSpPr txBox="1"/>
              <p:nvPr/>
            </p:nvSpPr>
            <p:spPr>
              <a:xfrm>
                <a:off x="2562226" y="5604517"/>
                <a:ext cx="8420098" cy="369332"/>
              </a:xfrm>
              <a:prstGeom prst="rect">
                <a:avLst/>
              </a:prstGeom>
              <a:noFill/>
            </p:spPr>
            <p:txBody>
              <a:bodyPr wrap="square" rtlCol="0">
                <a:spAutoFit/>
              </a:bodyPr>
              <a:lstStyle/>
              <a:p>
                <a:r>
                  <a:rPr lang="en-GB" dirty="0">
                    <a:solidFill>
                      <a:schemeClr val="accent1"/>
                    </a:solidFill>
                  </a:rPr>
                  <a:t>Standard calculations assume that the nucleus (proton) is intact. </a:t>
                </a:r>
                <a:r>
                  <a:rPr lang="en-GB" dirty="0">
                    <a:solidFill>
                      <a:schemeClr val="accent6">
                        <a:lumMod val="50000"/>
                      </a:schemeClr>
                    </a:solidFill>
                  </a:rPr>
                  <a:t>The same </a:t>
                </a:r>
                <a14:m>
                  <m:oMath xmlns:m="http://schemas.openxmlformats.org/officeDocument/2006/math">
                    <m:sSup>
                      <m:sSupPr>
                        <m:ctrlPr>
                          <a:rPr lang="en-GB" i="1" smtClean="0">
                            <a:solidFill>
                              <a:schemeClr val="accent6">
                                <a:lumMod val="50000"/>
                              </a:schemeClr>
                            </a:solidFill>
                            <a:latin typeface="Cambria Math" panose="02040503050406030204" pitchFamily="18" charset="0"/>
                          </a:rPr>
                        </m:ctrlPr>
                      </m:sSupPr>
                      <m:e>
                        <m:r>
                          <a:rPr lang="en-GB" b="0" i="1" smtClean="0">
                            <a:solidFill>
                              <a:schemeClr val="accent6">
                                <a:lumMod val="50000"/>
                              </a:schemeClr>
                            </a:solidFill>
                            <a:latin typeface="Cambria Math" panose="02040503050406030204" pitchFamily="18" charset="0"/>
                          </a:rPr>
                          <m:t>𝑆</m:t>
                        </m:r>
                      </m:e>
                      <m:sup>
                        <m:r>
                          <a:rPr lang="en-GB" b="0" i="1" smtClean="0">
                            <a:solidFill>
                              <a:schemeClr val="accent6">
                                <a:lumMod val="50000"/>
                              </a:schemeClr>
                            </a:solidFill>
                            <a:latin typeface="Cambria Math" panose="02040503050406030204" pitchFamily="18" charset="0"/>
                          </a:rPr>
                          <m:t>2</m:t>
                        </m:r>
                      </m:sup>
                    </m:sSup>
                  </m:oMath>
                </a14:m>
                <a:r>
                  <a:rPr lang="en-GB" dirty="0">
                    <a:solidFill>
                      <a:schemeClr val="accent1"/>
                    </a:solidFill>
                  </a:rPr>
                  <a:t>.</a:t>
                </a:r>
              </a:p>
            </p:txBody>
          </p:sp>
        </mc:Choice>
        <mc:Fallback xmlns="">
          <p:sp>
            <p:nvSpPr>
              <p:cNvPr id="7" name="TextBox 6">
                <a:extLst>
                  <a:ext uri="{FF2B5EF4-FFF2-40B4-BE49-F238E27FC236}">
                    <a16:creationId xmlns:a16="http://schemas.microsoft.com/office/drawing/2014/main" id="{CB1DE18B-757F-559F-B18F-FDA656E99D59}"/>
                  </a:ext>
                </a:extLst>
              </p:cNvPr>
              <p:cNvSpPr txBox="1">
                <a:spLocks noRot="1" noChangeAspect="1" noMove="1" noResize="1" noEditPoints="1" noAdjustHandles="1" noChangeArrowheads="1" noChangeShapeType="1" noTextEdit="1"/>
              </p:cNvSpPr>
              <p:nvPr/>
            </p:nvSpPr>
            <p:spPr>
              <a:xfrm>
                <a:off x="2562226" y="5604517"/>
                <a:ext cx="8420098" cy="369332"/>
              </a:xfrm>
              <a:prstGeom prst="rect">
                <a:avLst/>
              </a:prstGeom>
              <a:blipFill>
                <a:blip r:embed="rId7"/>
                <a:stretch>
                  <a:fillRect l="-579" t="-8197" b="-24590"/>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6438B4CF-7C8D-648B-473A-8AEDF011BC00}"/>
              </a:ext>
            </a:extLst>
          </p:cNvPr>
          <p:cNvPicPr>
            <a:picLocks noChangeAspect="1"/>
          </p:cNvPicPr>
          <p:nvPr/>
        </p:nvPicPr>
        <p:blipFill rotWithShape="1">
          <a:blip r:embed="rId8"/>
          <a:srcRect l="25893" t="35487" b="1"/>
          <a:stretch/>
        </p:blipFill>
        <p:spPr>
          <a:xfrm>
            <a:off x="3298368" y="6092697"/>
            <a:ext cx="6477002" cy="227641"/>
          </a:xfrm>
          <a:prstGeom prst="rect">
            <a:avLst/>
          </a:prstGeom>
        </p:spPr>
      </p:pic>
      <p:pic>
        <p:nvPicPr>
          <p:cNvPr id="9" name="Picture 8">
            <a:extLst>
              <a:ext uri="{FF2B5EF4-FFF2-40B4-BE49-F238E27FC236}">
                <a16:creationId xmlns:a16="http://schemas.microsoft.com/office/drawing/2014/main" id="{303BAE97-9DA7-8F42-5D03-3FF1BA320CEA}"/>
              </a:ext>
            </a:extLst>
          </p:cNvPr>
          <p:cNvPicPr>
            <a:picLocks noChangeAspect="1"/>
          </p:cNvPicPr>
          <p:nvPr/>
        </p:nvPicPr>
        <p:blipFill rotWithShape="1">
          <a:blip r:embed="rId9"/>
          <a:srcRect l="31714" t="-21172"/>
          <a:stretch/>
        </p:blipFill>
        <p:spPr>
          <a:xfrm>
            <a:off x="402775" y="6087237"/>
            <a:ext cx="1817912" cy="172046"/>
          </a:xfrm>
          <a:prstGeom prst="rect">
            <a:avLst/>
          </a:prstGeom>
        </p:spPr>
      </p:pic>
      <p:pic>
        <p:nvPicPr>
          <p:cNvPr id="11" name="Picture 10">
            <a:extLst>
              <a:ext uri="{FF2B5EF4-FFF2-40B4-BE49-F238E27FC236}">
                <a16:creationId xmlns:a16="http://schemas.microsoft.com/office/drawing/2014/main" id="{05FE33A3-547C-3599-47B1-3CD1D72D878D}"/>
              </a:ext>
            </a:extLst>
          </p:cNvPr>
          <p:cNvPicPr>
            <a:picLocks noChangeAspect="1"/>
          </p:cNvPicPr>
          <p:nvPr/>
        </p:nvPicPr>
        <p:blipFill>
          <a:blip r:embed="rId10"/>
          <a:stretch>
            <a:fillRect/>
          </a:stretch>
        </p:blipFill>
        <p:spPr>
          <a:xfrm>
            <a:off x="2232250" y="6120227"/>
            <a:ext cx="881063" cy="203010"/>
          </a:xfrm>
          <a:prstGeom prst="rect">
            <a:avLst/>
          </a:prstGeom>
        </p:spPr>
      </p:pic>
      <p:sp>
        <p:nvSpPr>
          <p:cNvPr id="12" name="Rectangle: Rounded Corners 11">
            <a:extLst>
              <a:ext uri="{FF2B5EF4-FFF2-40B4-BE49-F238E27FC236}">
                <a16:creationId xmlns:a16="http://schemas.microsoft.com/office/drawing/2014/main" id="{D7FC5054-8467-EC9C-5DF4-8FA3DC2829B0}"/>
              </a:ext>
            </a:extLst>
          </p:cNvPr>
          <p:cNvSpPr/>
          <p:nvPr/>
        </p:nvSpPr>
        <p:spPr>
          <a:xfrm>
            <a:off x="283029" y="5973849"/>
            <a:ext cx="9524999" cy="331228"/>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3279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DCD941-BD29-B960-17B6-C27141655C64}"/>
              </a:ext>
            </a:extLst>
          </p:cNvPr>
          <p:cNvSpPr>
            <a:spLocks noGrp="1"/>
          </p:cNvSpPr>
          <p:nvPr>
            <p:ph type="sldNum" sz="quarter" idx="12"/>
          </p:nvPr>
        </p:nvSpPr>
        <p:spPr/>
        <p:txBody>
          <a:bodyPr/>
          <a:lstStyle/>
          <a:p>
            <a:fld id="{810F5E82-72E1-4C4C-94B5-02949C7C5A49}" type="slidenum">
              <a:rPr lang="en-GB" smtClean="0"/>
              <a:t>29</a:t>
            </a:fld>
            <a:endParaRPr lang="en-GB" dirty="0"/>
          </a:p>
        </p:txBody>
      </p:sp>
      <p:pic>
        <p:nvPicPr>
          <p:cNvPr id="4" name="Picture 3">
            <a:extLst>
              <a:ext uri="{FF2B5EF4-FFF2-40B4-BE49-F238E27FC236}">
                <a16:creationId xmlns:a16="http://schemas.microsoft.com/office/drawing/2014/main" id="{C33A4959-09D6-8BD5-4D50-3569D86DED9C}"/>
              </a:ext>
            </a:extLst>
          </p:cNvPr>
          <p:cNvPicPr>
            <a:picLocks noChangeAspect="1"/>
          </p:cNvPicPr>
          <p:nvPr/>
        </p:nvPicPr>
        <p:blipFill rotWithShape="1">
          <a:blip r:embed="rId2"/>
          <a:srcRect t="-2137" b="-1"/>
          <a:stretch/>
        </p:blipFill>
        <p:spPr>
          <a:xfrm>
            <a:off x="537483" y="136525"/>
            <a:ext cx="9357631" cy="4968593"/>
          </a:xfrm>
          <a:prstGeom prst="rect">
            <a:avLst/>
          </a:prstGeom>
        </p:spPr>
      </p:pic>
      <p:pic>
        <p:nvPicPr>
          <p:cNvPr id="5" name="Picture 4">
            <a:extLst>
              <a:ext uri="{FF2B5EF4-FFF2-40B4-BE49-F238E27FC236}">
                <a16:creationId xmlns:a16="http://schemas.microsoft.com/office/drawing/2014/main" id="{637B12C1-08BC-FB34-A9A1-625FFE984890}"/>
              </a:ext>
            </a:extLst>
          </p:cNvPr>
          <p:cNvPicPr>
            <a:picLocks noChangeAspect="1"/>
          </p:cNvPicPr>
          <p:nvPr/>
        </p:nvPicPr>
        <p:blipFill>
          <a:blip r:embed="rId3"/>
          <a:stretch>
            <a:fillRect/>
          </a:stretch>
        </p:blipFill>
        <p:spPr>
          <a:xfrm>
            <a:off x="1028701" y="5491370"/>
            <a:ext cx="8573546" cy="723911"/>
          </a:xfrm>
          <a:prstGeom prst="rect">
            <a:avLst/>
          </a:prstGeom>
        </p:spPr>
      </p:pic>
      <p:sp>
        <p:nvSpPr>
          <p:cNvPr id="6" name="TextBox 5">
            <a:extLst>
              <a:ext uri="{FF2B5EF4-FFF2-40B4-BE49-F238E27FC236}">
                <a16:creationId xmlns:a16="http://schemas.microsoft.com/office/drawing/2014/main" id="{046D59FB-DBE9-1570-EF16-7C2160BCC054}"/>
              </a:ext>
            </a:extLst>
          </p:cNvPr>
          <p:cNvSpPr txBox="1"/>
          <p:nvPr/>
        </p:nvSpPr>
        <p:spPr>
          <a:xfrm>
            <a:off x="1123949" y="5368914"/>
            <a:ext cx="1600201" cy="369332"/>
          </a:xfrm>
          <a:prstGeom prst="rect">
            <a:avLst/>
          </a:prstGeom>
          <a:solidFill>
            <a:schemeClr val="bg1"/>
          </a:solidFill>
        </p:spPr>
        <p:txBody>
          <a:bodyPr wrap="square" rtlCol="0">
            <a:spAutoFit/>
          </a:bodyPr>
          <a:lstStyle/>
          <a:p>
            <a:r>
              <a:rPr lang="en-GB" dirty="0"/>
              <a:t>                  Note</a:t>
            </a:r>
          </a:p>
        </p:txBody>
      </p:sp>
      <p:sp>
        <p:nvSpPr>
          <p:cNvPr id="7" name="TextBox 6">
            <a:extLst>
              <a:ext uri="{FF2B5EF4-FFF2-40B4-BE49-F238E27FC236}">
                <a16:creationId xmlns:a16="http://schemas.microsoft.com/office/drawing/2014/main" id="{6656BD67-B73A-EE41-51FC-232F95AA7D81}"/>
              </a:ext>
            </a:extLst>
          </p:cNvPr>
          <p:cNvSpPr txBox="1"/>
          <p:nvPr/>
        </p:nvSpPr>
        <p:spPr>
          <a:xfrm>
            <a:off x="4638675" y="5938282"/>
            <a:ext cx="5158468" cy="307777"/>
          </a:xfrm>
          <a:prstGeom prst="rect">
            <a:avLst/>
          </a:prstGeom>
          <a:solidFill>
            <a:schemeClr val="bg1"/>
          </a:solidFill>
        </p:spPr>
        <p:txBody>
          <a:bodyPr wrap="square" rtlCol="0">
            <a:spAutoFit/>
          </a:bodyPr>
          <a:lstStyle/>
          <a:p>
            <a:r>
              <a:rPr lang="en-GB" sz="1200" dirty="0">
                <a:solidFill>
                  <a:srgbClr val="FF0000"/>
                </a:solidFill>
              </a:rPr>
              <a:t>KKM-2003</a:t>
            </a:r>
            <a:r>
              <a:rPr lang="en-GB" sz="1200" dirty="0">
                <a:solidFill>
                  <a:schemeClr val="accent1"/>
                </a:solidFill>
              </a:rPr>
              <a:t> (Difference of survival for  </a:t>
            </a:r>
            <a:r>
              <a:rPr lang="en-GB" sz="1400" b="1" dirty="0">
                <a:solidFill>
                  <a:schemeClr val="accent1"/>
                </a:solidFill>
              </a:rPr>
              <a:t>0</a:t>
            </a:r>
            <a:r>
              <a:rPr lang="en-GB" sz="1400" b="1" baseline="30000" dirty="0">
                <a:solidFill>
                  <a:schemeClr val="accent1"/>
                </a:solidFill>
              </a:rPr>
              <a:t>-  </a:t>
            </a:r>
            <a:r>
              <a:rPr lang="en-GB" sz="1200" baseline="30000" dirty="0">
                <a:solidFill>
                  <a:schemeClr val="accent1"/>
                </a:solidFill>
              </a:rPr>
              <a:t>   </a:t>
            </a:r>
            <a:r>
              <a:rPr lang="en-GB" sz="1200" dirty="0">
                <a:solidFill>
                  <a:schemeClr val="accent1"/>
                </a:solidFill>
              </a:rPr>
              <a:t> and   </a:t>
            </a:r>
            <a:r>
              <a:rPr lang="en-GB" sz="1400" b="1" dirty="0">
                <a:solidFill>
                  <a:schemeClr val="accent1"/>
                </a:solidFill>
              </a:rPr>
              <a:t>0</a:t>
            </a:r>
            <a:r>
              <a:rPr lang="en-GB" sz="1400" b="1" baseline="30000" dirty="0">
                <a:solidFill>
                  <a:schemeClr val="accent1"/>
                </a:solidFill>
              </a:rPr>
              <a:t>+     </a:t>
            </a:r>
            <a:r>
              <a:rPr lang="en-GB" sz="1400" b="1" dirty="0">
                <a:solidFill>
                  <a:schemeClr val="accent1"/>
                </a:solidFill>
              </a:rPr>
              <a:t> </a:t>
            </a:r>
            <a:r>
              <a:rPr lang="en-GB" sz="1200" dirty="0">
                <a:solidFill>
                  <a:schemeClr val="accent1"/>
                </a:solidFill>
              </a:rPr>
              <a:t>CEP)</a:t>
            </a:r>
          </a:p>
        </p:txBody>
      </p:sp>
      <p:sp>
        <p:nvSpPr>
          <p:cNvPr id="3" name="Rectangle: Rounded Corners 2">
            <a:extLst>
              <a:ext uri="{FF2B5EF4-FFF2-40B4-BE49-F238E27FC236}">
                <a16:creationId xmlns:a16="http://schemas.microsoft.com/office/drawing/2014/main" id="{D35BB4ED-338C-2579-A39A-FF65E97303E9}"/>
              </a:ext>
            </a:extLst>
          </p:cNvPr>
          <p:cNvSpPr/>
          <p:nvPr/>
        </p:nvSpPr>
        <p:spPr>
          <a:xfrm>
            <a:off x="1028701" y="5368914"/>
            <a:ext cx="8768442" cy="877145"/>
          </a:xfrm>
          <a:prstGeom prst="roundRect">
            <a:avLst/>
          </a:prstGeom>
          <a:no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856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81562E-2A2E-4260-8A79-B03083D515B8}"/>
              </a:ext>
            </a:extLst>
          </p:cNvPr>
          <p:cNvSpPr>
            <a:spLocks noGrp="1"/>
          </p:cNvSpPr>
          <p:nvPr>
            <p:ph type="sldNum" sz="quarter" idx="12"/>
          </p:nvPr>
        </p:nvSpPr>
        <p:spPr>
          <a:xfrm>
            <a:off x="6110470" y="6310050"/>
            <a:ext cx="2743200" cy="365125"/>
          </a:xfrm>
        </p:spPr>
        <p:txBody>
          <a:bodyPr/>
          <a:lstStyle/>
          <a:p>
            <a:fld id="{810F5E82-72E1-4C4C-94B5-02949C7C5A49}" type="slidenum">
              <a:rPr lang="en-GB" smtClean="0"/>
              <a:t>3</a:t>
            </a:fld>
            <a:endParaRPr lang="en-GB" dirty="0"/>
          </a:p>
        </p:txBody>
      </p:sp>
      <p:pic>
        <p:nvPicPr>
          <p:cNvPr id="4" name="Picture 3">
            <a:extLst>
              <a:ext uri="{FF2B5EF4-FFF2-40B4-BE49-F238E27FC236}">
                <a16:creationId xmlns:a16="http://schemas.microsoft.com/office/drawing/2014/main" id="{1311BD95-4372-4F8F-B38F-FF6473CD8371}"/>
              </a:ext>
            </a:extLst>
          </p:cNvPr>
          <p:cNvPicPr>
            <a:picLocks noChangeAspect="1"/>
          </p:cNvPicPr>
          <p:nvPr/>
        </p:nvPicPr>
        <p:blipFill>
          <a:blip r:embed="rId3"/>
          <a:stretch>
            <a:fillRect/>
          </a:stretch>
        </p:blipFill>
        <p:spPr>
          <a:xfrm>
            <a:off x="1248937" y="496277"/>
            <a:ext cx="7984273" cy="6100690"/>
          </a:xfrm>
          <a:prstGeom prst="rect">
            <a:avLst/>
          </a:prstGeom>
        </p:spPr>
      </p:pic>
      <p:sp>
        <p:nvSpPr>
          <p:cNvPr id="5" name="TextBox 4">
            <a:extLst>
              <a:ext uri="{FF2B5EF4-FFF2-40B4-BE49-F238E27FC236}">
                <a16:creationId xmlns:a16="http://schemas.microsoft.com/office/drawing/2014/main" id="{3AF13603-18C1-4F85-BBA5-0CD8F7401E7B}"/>
              </a:ext>
            </a:extLst>
          </p:cNvPr>
          <p:cNvSpPr txBox="1"/>
          <p:nvPr/>
        </p:nvSpPr>
        <p:spPr>
          <a:xfrm>
            <a:off x="10237694" y="4589929"/>
            <a:ext cx="1116106" cy="276999"/>
          </a:xfrm>
          <a:prstGeom prst="rect">
            <a:avLst/>
          </a:prstGeom>
          <a:noFill/>
        </p:spPr>
        <p:txBody>
          <a:bodyPr wrap="square" rtlCol="0">
            <a:spAutoFit/>
          </a:bodyPr>
          <a:lstStyle/>
          <a:p>
            <a:r>
              <a:rPr lang="en-GB" sz="1200" dirty="0">
                <a:solidFill>
                  <a:srgbClr val="FF0000"/>
                </a:solidFill>
              </a:rPr>
              <a:t>(TOTEM/ALFA)</a:t>
            </a:r>
            <a:endParaRPr lang="en-GB" dirty="0">
              <a:solidFill>
                <a:schemeClr val="accent1"/>
              </a:solidFill>
            </a:endParaRPr>
          </a:p>
        </p:txBody>
      </p:sp>
      <p:sp>
        <p:nvSpPr>
          <p:cNvPr id="7" name="TextBox 6">
            <a:extLst>
              <a:ext uri="{FF2B5EF4-FFF2-40B4-BE49-F238E27FC236}">
                <a16:creationId xmlns:a16="http://schemas.microsoft.com/office/drawing/2014/main" id="{22FC02D4-42B7-4B49-BFDC-3B50597A5BFB}"/>
              </a:ext>
            </a:extLst>
          </p:cNvPr>
          <p:cNvSpPr txBox="1"/>
          <p:nvPr/>
        </p:nvSpPr>
        <p:spPr>
          <a:xfrm>
            <a:off x="3226527" y="4928483"/>
            <a:ext cx="1332410" cy="244408"/>
          </a:xfrm>
          <a:prstGeom prst="rect">
            <a:avLst/>
          </a:prstGeom>
          <a:solidFill>
            <a:schemeClr val="bg1"/>
          </a:solidFill>
        </p:spPr>
        <p:txBody>
          <a:bodyPr wrap="square" rtlCol="0">
            <a:spAutoFit/>
          </a:bodyPr>
          <a:lstStyle/>
          <a:p>
            <a:endParaRPr lang="en-GB" dirty="0"/>
          </a:p>
        </p:txBody>
      </p:sp>
      <p:sp>
        <p:nvSpPr>
          <p:cNvPr id="3" name="TextBox 2">
            <a:extLst>
              <a:ext uri="{FF2B5EF4-FFF2-40B4-BE49-F238E27FC236}">
                <a16:creationId xmlns:a16="http://schemas.microsoft.com/office/drawing/2014/main" id="{A5570F86-8F09-4397-AE5C-B5733698A4DB}"/>
              </a:ext>
            </a:extLst>
          </p:cNvPr>
          <p:cNvSpPr txBox="1"/>
          <p:nvPr/>
        </p:nvSpPr>
        <p:spPr>
          <a:xfrm>
            <a:off x="7747747" y="5862510"/>
            <a:ext cx="1918447" cy="369332"/>
          </a:xfrm>
          <a:prstGeom prst="rect">
            <a:avLst/>
          </a:prstGeom>
          <a:noFill/>
        </p:spPr>
        <p:txBody>
          <a:bodyPr wrap="square" rtlCol="0">
            <a:spAutoFit/>
          </a:bodyPr>
          <a:lstStyle/>
          <a:p>
            <a:r>
              <a:rPr lang="en-GB" dirty="0">
                <a:solidFill>
                  <a:srgbClr val="FF0000"/>
                </a:solidFill>
              </a:rPr>
              <a:t>Threshold scan.</a:t>
            </a:r>
          </a:p>
        </p:txBody>
      </p:sp>
      <p:pic>
        <p:nvPicPr>
          <p:cNvPr id="6" name="Picture 5">
            <a:extLst>
              <a:ext uri="{FF2B5EF4-FFF2-40B4-BE49-F238E27FC236}">
                <a16:creationId xmlns:a16="http://schemas.microsoft.com/office/drawing/2014/main" id="{63EE0990-F061-6A61-37C6-ED63FE54A8F9}"/>
              </a:ext>
            </a:extLst>
          </p:cNvPr>
          <p:cNvPicPr>
            <a:picLocks noChangeAspect="1"/>
          </p:cNvPicPr>
          <p:nvPr/>
        </p:nvPicPr>
        <p:blipFill>
          <a:blip r:embed="rId4"/>
          <a:stretch>
            <a:fillRect/>
          </a:stretch>
        </p:blipFill>
        <p:spPr>
          <a:xfrm>
            <a:off x="3675071" y="282065"/>
            <a:ext cx="3294052" cy="365125"/>
          </a:xfrm>
          <a:prstGeom prst="rect">
            <a:avLst/>
          </a:prstGeom>
          <a:ln w="28575">
            <a:solidFill>
              <a:schemeClr val="accent6">
                <a:lumMod val="75000"/>
              </a:schemeClr>
            </a:solidFill>
          </a:ln>
        </p:spPr>
      </p:pic>
      <p:sp>
        <p:nvSpPr>
          <p:cNvPr id="8" name="TextBox 7">
            <a:extLst>
              <a:ext uri="{FF2B5EF4-FFF2-40B4-BE49-F238E27FC236}">
                <a16:creationId xmlns:a16="http://schemas.microsoft.com/office/drawing/2014/main" id="{3F85224B-4FDA-806B-F174-2DE475A65685}"/>
              </a:ext>
            </a:extLst>
          </p:cNvPr>
          <p:cNvSpPr txBox="1"/>
          <p:nvPr/>
        </p:nvSpPr>
        <p:spPr>
          <a:xfrm>
            <a:off x="9108141" y="421341"/>
            <a:ext cx="2931459" cy="923330"/>
          </a:xfrm>
          <a:prstGeom prst="rect">
            <a:avLst/>
          </a:prstGeom>
          <a:noFill/>
          <a:ln w="28575">
            <a:solidFill>
              <a:schemeClr val="accent5">
                <a:lumMod val="75000"/>
              </a:schemeClr>
            </a:solidFill>
          </a:ln>
        </p:spPr>
        <p:txBody>
          <a:bodyPr wrap="square" rtlCol="0">
            <a:spAutoFit/>
          </a:bodyPr>
          <a:lstStyle/>
          <a:p>
            <a:pPr algn="ctr"/>
            <a:r>
              <a:rPr lang="en-GB" dirty="0"/>
              <a:t>LRGs caused by </a:t>
            </a:r>
            <a:r>
              <a:rPr lang="en-GB" dirty="0">
                <a:solidFill>
                  <a:schemeClr val="accent1"/>
                </a:solidFill>
              </a:rPr>
              <a:t>Pomeron</a:t>
            </a:r>
            <a:r>
              <a:rPr lang="en-GB" dirty="0"/>
              <a:t>,</a:t>
            </a:r>
          </a:p>
          <a:p>
            <a:pPr algn="ctr"/>
            <a:r>
              <a:rPr lang="en-GB" dirty="0"/>
              <a:t>photon (W,Z)  or </a:t>
            </a:r>
            <a:r>
              <a:rPr lang="en-GB" dirty="0" err="1"/>
              <a:t>Odderon</a:t>
            </a:r>
            <a:r>
              <a:rPr lang="en-GB" dirty="0"/>
              <a:t> exchanges</a:t>
            </a:r>
          </a:p>
        </p:txBody>
      </p:sp>
      <p:sp>
        <p:nvSpPr>
          <p:cNvPr id="12" name="TextBox 11">
            <a:extLst>
              <a:ext uri="{FF2B5EF4-FFF2-40B4-BE49-F238E27FC236}">
                <a16:creationId xmlns:a16="http://schemas.microsoft.com/office/drawing/2014/main" id="{03AF98AF-5F3E-F6C9-999C-E2113CDDA2CD}"/>
              </a:ext>
            </a:extLst>
          </p:cNvPr>
          <p:cNvSpPr txBox="1"/>
          <p:nvPr/>
        </p:nvSpPr>
        <p:spPr>
          <a:xfrm>
            <a:off x="9427019" y="5129345"/>
            <a:ext cx="2764981" cy="954107"/>
          </a:xfrm>
          <a:prstGeom prst="rect">
            <a:avLst/>
          </a:prstGeom>
          <a:noFill/>
          <a:ln>
            <a:solidFill>
              <a:schemeClr val="accent1"/>
            </a:solidFill>
          </a:ln>
        </p:spPr>
        <p:txBody>
          <a:bodyPr wrap="square" rtlCol="0">
            <a:spAutoFit/>
          </a:bodyPr>
          <a:lstStyle/>
          <a:p>
            <a:pPr algn="ctr"/>
            <a:r>
              <a:rPr lang="en-GB" sz="1400" dirty="0"/>
              <a:t> Possible plans for high        runs in 2025-2026,</a:t>
            </a:r>
          </a:p>
          <a:p>
            <a:pPr algn="ctr"/>
            <a:r>
              <a:rPr lang="en-GB" sz="1400" dirty="0"/>
              <a:t>But a lot of the already accumulated data in 2018</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F7BEA9F-4455-E789-D3D8-6D5693B82F0A}"/>
                  </a:ext>
                </a:extLst>
              </p:cNvPr>
              <p:cNvSpPr txBox="1"/>
              <p:nvPr/>
            </p:nvSpPr>
            <p:spPr>
              <a:xfrm>
                <a:off x="11258147" y="5148672"/>
                <a:ext cx="351799" cy="547650"/>
              </a:xfrm>
              <a:prstGeom prst="rect">
                <a:avLst/>
              </a:prstGeom>
              <a:noFill/>
            </p:spPr>
            <p:txBody>
              <a:bodyPr wrap="square" lIns="0" tIns="0" rIns="0" bIns="0" rtlCol="0">
                <a:spAutoFit/>
              </a:bodyPr>
              <a:lstStyle/>
              <a:p>
                <a14:m>
                  <m:oMath xmlns:m="http://schemas.openxmlformats.org/officeDocument/2006/math">
                    <m:r>
                      <a:rPr lang="en-GB" i="1" smtClean="0">
                        <a:latin typeface="Cambria Math" panose="02040503050406030204" pitchFamily="18" charset="0"/>
                        <a:ea typeface="Cambria Math" panose="02040503050406030204" pitchFamily="18" charset="0"/>
                      </a:rPr>
                      <m:t>𝛽</m:t>
                    </m:r>
                    <m:r>
                      <a:rPr lang="en-GB" b="0" i="1" smtClean="0">
                        <a:latin typeface="Cambria Math" panose="02040503050406030204" pitchFamily="18" charset="0"/>
                        <a:ea typeface="Cambria Math" panose="02040503050406030204" pitchFamily="18" charset="0"/>
                      </a:rPr>
                      <m:t>∗ </m:t>
                    </m:r>
                  </m:oMath>
                </a14:m>
                <a:r>
                  <a:rPr lang="en-GB" dirty="0"/>
                  <a:t>   </a:t>
                </a:r>
              </a:p>
            </p:txBody>
          </p:sp>
        </mc:Choice>
        <mc:Fallback xmlns="">
          <p:sp>
            <p:nvSpPr>
              <p:cNvPr id="13" name="TextBox 12">
                <a:extLst>
                  <a:ext uri="{FF2B5EF4-FFF2-40B4-BE49-F238E27FC236}">
                    <a16:creationId xmlns:a16="http://schemas.microsoft.com/office/drawing/2014/main" id="{9F7BEA9F-4455-E789-D3D8-6D5693B82F0A}"/>
                  </a:ext>
                </a:extLst>
              </p:cNvPr>
              <p:cNvSpPr txBox="1">
                <a:spLocks noRot="1" noChangeAspect="1" noMove="1" noResize="1" noEditPoints="1" noAdjustHandles="1" noChangeArrowheads="1" noChangeShapeType="1" noTextEdit="1"/>
              </p:cNvSpPr>
              <p:nvPr/>
            </p:nvSpPr>
            <p:spPr>
              <a:xfrm>
                <a:off x="11258147" y="5148672"/>
                <a:ext cx="351799" cy="547650"/>
              </a:xfrm>
              <a:prstGeom prst="rect">
                <a:avLst/>
              </a:prstGeom>
              <a:blipFill>
                <a:blip r:embed="rId5"/>
                <a:stretch>
                  <a:fillRect l="-31034" t="-1124" r="-1724"/>
                </a:stretch>
              </a:blipFill>
            </p:spPr>
            <p:txBody>
              <a:bodyPr/>
              <a:lstStyle/>
              <a:p>
                <a:r>
                  <a:rPr lang="en-GB">
                    <a:noFill/>
                  </a:rPr>
                  <a:t> </a:t>
                </a:r>
              </a:p>
            </p:txBody>
          </p:sp>
        </mc:Fallback>
      </mc:AlternateContent>
      <p:pic>
        <p:nvPicPr>
          <p:cNvPr id="11" name="Picture 10" descr="A grey tombstone with black text&#10;&#10;Description automatically generated">
            <a:extLst>
              <a:ext uri="{FF2B5EF4-FFF2-40B4-BE49-F238E27FC236}">
                <a16:creationId xmlns:a16="http://schemas.microsoft.com/office/drawing/2014/main" id="{800C8B51-1BA8-64F4-D290-AAFC60F8531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943063" y="4425083"/>
            <a:ext cx="342858" cy="342858"/>
          </a:xfrm>
          <a:prstGeom prst="rect">
            <a:avLst/>
          </a:prstGeom>
        </p:spPr>
      </p:pic>
      <p:sp>
        <p:nvSpPr>
          <p:cNvPr id="14" name="TextBox 13">
            <a:extLst>
              <a:ext uri="{FF2B5EF4-FFF2-40B4-BE49-F238E27FC236}">
                <a16:creationId xmlns:a16="http://schemas.microsoft.com/office/drawing/2014/main" id="{0949FC0C-C725-DC9F-BA9E-0C5C319B6220}"/>
              </a:ext>
            </a:extLst>
          </p:cNvPr>
          <p:cNvSpPr txBox="1"/>
          <p:nvPr/>
        </p:nvSpPr>
        <p:spPr>
          <a:xfrm>
            <a:off x="10943063" y="8017329"/>
            <a:ext cx="342858" cy="2862322"/>
          </a:xfrm>
          <a:prstGeom prst="rect">
            <a:avLst/>
          </a:prstGeom>
          <a:noFill/>
        </p:spPr>
        <p:txBody>
          <a:bodyPr wrap="square" rtlCol="0">
            <a:spAutoFit/>
          </a:bodyPr>
          <a:lstStyle/>
          <a:p>
            <a:r>
              <a:rPr lang="en-GB" sz="900">
                <a:hlinkClick r:id="rId7" tooltip="https://www.pngall.com/rip-png/download/28457"/>
              </a:rPr>
              <a:t>This Photo</a:t>
            </a:r>
            <a:r>
              <a:rPr lang="en-GB" sz="900"/>
              <a:t> by Unknown Author is licensed under </a:t>
            </a:r>
            <a:r>
              <a:rPr lang="en-GB" sz="900">
                <a:hlinkClick r:id="rId8" tooltip="https://creativecommons.org/licenses/by-nc/3.0/"/>
              </a:rPr>
              <a:t>CC BY-NC</a:t>
            </a:r>
            <a:endParaRPr lang="en-GB" sz="90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4EE21E8-98B2-71B7-6360-94065A6217F8}"/>
                  </a:ext>
                </a:extLst>
              </p:cNvPr>
              <p:cNvSpPr txBox="1"/>
              <p:nvPr/>
            </p:nvSpPr>
            <p:spPr>
              <a:xfrm>
                <a:off x="6412374" y="6242687"/>
                <a:ext cx="5627225" cy="369332"/>
              </a:xfrm>
              <a:prstGeom prst="rect">
                <a:avLst/>
              </a:prstGeom>
              <a:solidFill>
                <a:schemeClr val="bg1"/>
              </a:solidFill>
              <a:ln>
                <a:solidFill>
                  <a:schemeClr val="accent1"/>
                </a:solidFill>
              </a:ln>
            </p:spPr>
            <p:txBody>
              <a:bodyPr wrap="square" rtlCol="0">
                <a:spAutoFit/>
              </a:bodyPr>
              <a:lstStyle/>
              <a:p>
                <a14:m>
                  <m:oMath xmlns:m="http://schemas.openxmlformats.org/officeDocument/2006/math">
                    <m:sSub>
                      <m:sSubPr>
                        <m:ctrlPr>
                          <a:rPr lang="en-GB" i="1" smtClean="0">
                            <a:solidFill>
                              <a:srgbClr val="836967"/>
                            </a:solidFill>
                            <a:latin typeface="Cambria Math" panose="02040503050406030204" pitchFamily="18" charset="0"/>
                          </a:rPr>
                        </m:ctrlPr>
                      </m:sSubPr>
                      <m:e>
                        <m:r>
                          <a:rPr lang="en-GB" b="0" i="1" smtClean="0">
                            <a:solidFill>
                              <a:srgbClr val="836967"/>
                            </a:solidFill>
                            <a:latin typeface="Cambria Math" panose="02040503050406030204" pitchFamily="18" charset="0"/>
                          </a:rPr>
                          <m:t>"</m:t>
                        </m:r>
                        <m:r>
                          <a:rPr lang="en-GB" i="1" smtClean="0">
                            <a:latin typeface="Cambria Math" panose="02040503050406030204" pitchFamily="18" charset="0"/>
                          </a:rPr>
                          <m:t>𝜂</m:t>
                        </m:r>
                      </m:e>
                      <m:sub>
                        <m:r>
                          <a:rPr lang="en-GB" i="1" smtClean="0">
                            <a:latin typeface="Cambria Math" panose="02040503050406030204" pitchFamily="18" charset="0"/>
                          </a:rPr>
                          <m:t>𝑡</m:t>
                        </m:r>
                      </m:sub>
                    </m:sSub>
                    <m:r>
                      <a:rPr lang="en-GB" b="0" i="1" smtClean="0">
                        <a:latin typeface="Cambria Math" panose="02040503050406030204" pitchFamily="18" charset="0"/>
                      </a:rPr>
                      <m:t> </m:t>
                    </m:r>
                  </m:oMath>
                </a14:m>
                <a:r>
                  <a:rPr lang="en-GB" dirty="0"/>
                  <a:t>“  enhancement in the </a:t>
                </a:r>
                <a:r>
                  <a:rPr lang="en-GB" dirty="0" err="1"/>
                  <a:t>tt</a:t>
                </a:r>
                <a:r>
                  <a:rPr lang="en-GB" dirty="0"/>
                  <a:t> threshold region, </a:t>
                </a:r>
                <a:r>
                  <a:rPr lang="en-GB" sz="1200" dirty="0">
                    <a:solidFill>
                      <a:srgbClr val="FF0000"/>
                    </a:solidFill>
                  </a:rPr>
                  <a:t>KMR-2000</a:t>
                </a:r>
                <a:endParaRPr lang="en-GB" dirty="0">
                  <a:solidFill>
                    <a:srgbClr val="FF0000"/>
                  </a:solidFill>
                </a:endParaRPr>
              </a:p>
            </p:txBody>
          </p:sp>
        </mc:Choice>
        <mc:Fallback xmlns="">
          <p:sp>
            <p:nvSpPr>
              <p:cNvPr id="10" name="TextBox 9">
                <a:extLst>
                  <a:ext uri="{FF2B5EF4-FFF2-40B4-BE49-F238E27FC236}">
                    <a16:creationId xmlns:a16="http://schemas.microsoft.com/office/drawing/2014/main" id="{B4EE21E8-98B2-71B7-6360-94065A6217F8}"/>
                  </a:ext>
                </a:extLst>
              </p:cNvPr>
              <p:cNvSpPr txBox="1">
                <a:spLocks noRot="1" noChangeAspect="1" noMove="1" noResize="1" noEditPoints="1" noAdjustHandles="1" noChangeArrowheads="1" noChangeShapeType="1" noTextEdit="1"/>
              </p:cNvSpPr>
              <p:nvPr/>
            </p:nvSpPr>
            <p:spPr>
              <a:xfrm>
                <a:off x="6412374" y="6242687"/>
                <a:ext cx="5627225" cy="369332"/>
              </a:xfrm>
              <a:prstGeom prst="rect">
                <a:avLst/>
              </a:prstGeom>
              <a:blipFill>
                <a:blip r:embed="rId9"/>
                <a:stretch>
                  <a:fillRect t="-6349" b="-22222"/>
                </a:stretch>
              </a:blipFill>
              <a:ln>
                <a:solidFill>
                  <a:schemeClr val="accent1"/>
                </a:solidFill>
              </a:ln>
            </p:spPr>
            <p:txBody>
              <a:bodyPr/>
              <a:lstStyle/>
              <a:p>
                <a:r>
                  <a:rPr lang="en-GB">
                    <a:noFill/>
                  </a:rPr>
                  <a:t> </a:t>
                </a:r>
              </a:p>
            </p:txBody>
          </p:sp>
        </mc:Fallback>
      </mc:AlternateContent>
      <p:sp>
        <p:nvSpPr>
          <p:cNvPr id="9" name="TextBox 8">
            <a:extLst>
              <a:ext uri="{FF2B5EF4-FFF2-40B4-BE49-F238E27FC236}">
                <a16:creationId xmlns:a16="http://schemas.microsoft.com/office/drawing/2014/main" id="{2D638F56-7B91-94CC-1BC9-49D9E206D6B7}"/>
              </a:ext>
            </a:extLst>
          </p:cNvPr>
          <p:cNvSpPr txBox="1"/>
          <p:nvPr/>
        </p:nvSpPr>
        <p:spPr>
          <a:xfrm>
            <a:off x="6727372" y="3864428"/>
            <a:ext cx="2126298" cy="369332"/>
          </a:xfrm>
          <a:prstGeom prst="rect">
            <a:avLst/>
          </a:prstGeom>
          <a:solidFill>
            <a:schemeClr val="bg1"/>
          </a:solidFill>
        </p:spPr>
        <p:txBody>
          <a:bodyPr wrap="square" rtlCol="0">
            <a:spAutoFit/>
          </a:bodyPr>
          <a:lstStyle/>
          <a:p>
            <a:endParaRPr lang="en-GB" dirty="0"/>
          </a:p>
        </p:txBody>
      </p:sp>
      <p:sp>
        <p:nvSpPr>
          <p:cNvPr id="15" name="TextBox 14">
            <a:extLst>
              <a:ext uri="{FF2B5EF4-FFF2-40B4-BE49-F238E27FC236}">
                <a16:creationId xmlns:a16="http://schemas.microsoft.com/office/drawing/2014/main" id="{FE08328F-D5C4-E0AC-4AA3-8499A6E35027}"/>
              </a:ext>
            </a:extLst>
          </p:cNvPr>
          <p:cNvSpPr txBox="1"/>
          <p:nvPr/>
        </p:nvSpPr>
        <p:spPr>
          <a:xfrm>
            <a:off x="6629398" y="3766454"/>
            <a:ext cx="152399" cy="369332"/>
          </a:xfrm>
          <a:prstGeom prst="rect">
            <a:avLst/>
          </a:prstGeom>
          <a:noFill/>
        </p:spPr>
        <p:txBody>
          <a:bodyPr wrap="square" rtlCol="0">
            <a:spAutoFit/>
          </a:bodyPr>
          <a:lstStyle/>
          <a:p>
            <a:r>
              <a:rPr lang="en-GB" dirty="0"/>
              <a:t>. </a:t>
            </a:r>
          </a:p>
        </p:txBody>
      </p:sp>
      <p:pic>
        <p:nvPicPr>
          <p:cNvPr id="16" name="Picture 38" descr="Mushrooms-cep-001">
            <a:extLst>
              <a:ext uri="{FF2B5EF4-FFF2-40B4-BE49-F238E27FC236}">
                <a16:creationId xmlns:a16="http://schemas.microsoft.com/office/drawing/2014/main" id="{629B5E3B-1E46-0705-5AB0-752B5BBEE381}"/>
              </a:ext>
            </a:extLst>
          </p:cNvPr>
          <p:cNvPicPr>
            <a:picLocks noChangeAspect="1" noChangeArrowheads="1"/>
          </p:cNvPicPr>
          <p:nvPr/>
        </p:nvPicPr>
        <p:blipFill>
          <a:blip r:embed="rId10" cstate="print"/>
          <a:srcRect/>
          <a:stretch>
            <a:fillRect/>
          </a:stretch>
        </p:blipFill>
        <p:spPr bwMode="auto">
          <a:xfrm flipH="1">
            <a:off x="7608659" y="236716"/>
            <a:ext cx="327990" cy="413203"/>
          </a:xfrm>
          <a:prstGeom prst="rect">
            <a:avLst/>
          </a:prstGeom>
          <a:solidFill>
            <a:schemeClr val="accent4">
              <a:lumMod val="60000"/>
              <a:lumOff val="40000"/>
            </a:schemeClr>
          </a:solidFill>
          <a:ln w="57150">
            <a:solidFill>
              <a:schemeClr val="bg1"/>
            </a:solidFill>
            <a:miter lim="800000"/>
            <a:headEnd/>
            <a:tailEnd/>
          </a:ln>
        </p:spPr>
      </p:pic>
      <p:sp>
        <p:nvSpPr>
          <p:cNvPr id="17" name="TextBox 16">
            <a:extLst>
              <a:ext uri="{FF2B5EF4-FFF2-40B4-BE49-F238E27FC236}">
                <a16:creationId xmlns:a16="http://schemas.microsoft.com/office/drawing/2014/main" id="{7C89B3EF-BF3B-F419-AC72-0FF0931DBD0E}"/>
              </a:ext>
            </a:extLst>
          </p:cNvPr>
          <p:cNvSpPr txBox="1"/>
          <p:nvPr/>
        </p:nvSpPr>
        <p:spPr>
          <a:xfrm>
            <a:off x="2326716" y="270724"/>
            <a:ext cx="953370" cy="400110"/>
          </a:xfrm>
          <a:prstGeom prst="rect">
            <a:avLst/>
          </a:prstGeom>
          <a:noFill/>
        </p:spPr>
        <p:txBody>
          <a:bodyPr wrap="square" rtlCol="0">
            <a:spAutoFit/>
          </a:bodyPr>
          <a:lstStyle/>
          <a:p>
            <a:r>
              <a:rPr lang="en-GB" sz="2000" b="1" dirty="0">
                <a:solidFill>
                  <a:srgbClr val="FF0000"/>
                </a:solidFill>
              </a:rPr>
              <a:t>CEP</a:t>
            </a:r>
          </a:p>
        </p:txBody>
      </p:sp>
      <p:sp>
        <p:nvSpPr>
          <p:cNvPr id="18" name="Arrow: Right 17">
            <a:extLst>
              <a:ext uri="{FF2B5EF4-FFF2-40B4-BE49-F238E27FC236}">
                <a16:creationId xmlns:a16="http://schemas.microsoft.com/office/drawing/2014/main" id="{FFE93852-7BD4-662B-72EC-798139E0C823}"/>
              </a:ext>
            </a:extLst>
          </p:cNvPr>
          <p:cNvSpPr/>
          <p:nvPr/>
        </p:nvSpPr>
        <p:spPr>
          <a:xfrm>
            <a:off x="3153272" y="418069"/>
            <a:ext cx="327990" cy="2527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735733A-C9CA-125E-DA40-0CEE8364DD3F}"/>
              </a:ext>
            </a:extLst>
          </p:cNvPr>
          <p:cNvSpPr txBox="1"/>
          <p:nvPr/>
        </p:nvSpPr>
        <p:spPr>
          <a:xfrm>
            <a:off x="1286540" y="3488881"/>
            <a:ext cx="6103088" cy="369332"/>
          </a:xfrm>
          <a:prstGeom prst="rect">
            <a:avLst/>
          </a:prstGeom>
          <a:noFill/>
        </p:spPr>
        <p:txBody>
          <a:bodyPr wrap="square">
            <a:spAutoFit/>
          </a:bodyPr>
          <a:lstStyle/>
          <a:p>
            <a:r>
              <a:rPr kumimoji="0" lang="en-GB"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sym typeface="Wingdings" panose="05000000000000000000" pitchFamily="2" charset="2"/>
              </a:rPr>
              <a:t> </a:t>
            </a:r>
            <a:endParaRPr lang="en-GB" dirty="0"/>
          </a:p>
        </p:txBody>
      </p:sp>
    </p:spTree>
    <p:extLst>
      <p:ext uri="{BB962C8B-B14F-4D97-AF65-F5344CB8AC3E}">
        <p14:creationId xmlns:p14="http://schemas.microsoft.com/office/powerpoint/2010/main" val="385829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0B643BE1-B8B9-4A82-B8CE-674935879606}"/>
              </a:ext>
            </a:extLst>
          </p:cNvPr>
          <p:cNvSpPr>
            <a:spLocks noGrp="1"/>
          </p:cNvSpPr>
          <p:nvPr>
            <p:ph type="sldNum" sz="quarter" idx="12"/>
          </p:nvPr>
        </p:nvSpPr>
        <p:spPr/>
        <p:txBody>
          <a:bodyPr/>
          <a:lstStyle/>
          <a:p>
            <a:pPr fontAlgn="base">
              <a:spcBef>
                <a:spcPct val="0"/>
              </a:spcBef>
              <a:spcAft>
                <a:spcPct val="0"/>
              </a:spcAft>
              <a:defRPr/>
            </a:pPr>
            <a:fld id="{8119E4AF-9BD3-4BEB-8E4A-99B7B24D0ECA}" type="slidenum">
              <a:rPr lang="en-GB" altLang="en-US">
                <a:solidFill>
                  <a:srgbClr val="000000"/>
                </a:solidFill>
                <a:latin typeface="Arial"/>
              </a:rPr>
              <a:pPr fontAlgn="base">
                <a:spcBef>
                  <a:spcPct val="0"/>
                </a:spcBef>
                <a:spcAft>
                  <a:spcPct val="0"/>
                </a:spcAft>
                <a:defRPr/>
              </a:pPr>
              <a:t>30</a:t>
            </a:fld>
            <a:endParaRPr lang="en-GB" altLang="en-US">
              <a:solidFill>
                <a:srgbClr val="000000"/>
              </a:solidFill>
              <a:latin typeface="Arial"/>
            </a:endParaRPr>
          </a:p>
        </p:txBody>
      </p:sp>
      <p:sp>
        <p:nvSpPr>
          <p:cNvPr id="61444" name="Rectangle 3">
            <a:extLst>
              <a:ext uri="{FF2B5EF4-FFF2-40B4-BE49-F238E27FC236}">
                <a16:creationId xmlns:a16="http://schemas.microsoft.com/office/drawing/2014/main" id="{9673859F-8A0E-4A4F-B99B-CFE45AE5F098}"/>
              </a:ext>
            </a:extLst>
          </p:cNvPr>
          <p:cNvSpPr>
            <a:spLocks noGrp="1" noChangeArrowheads="1"/>
          </p:cNvSpPr>
          <p:nvPr>
            <p:ph type="body" idx="1"/>
          </p:nvPr>
        </p:nvSpPr>
        <p:spPr>
          <a:xfrm>
            <a:off x="2259014" y="1108539"/>
            <a:ext cx="8408987" cy="4525962"/>
          </a:xfrm>
        </p:spPr>
        <p:txBody>
          <a:bodyPr/>
          <a:lstStyle/>
          <a:p>
            <a:pPr eaLnBrk="1" hangingPunct="1">
              <a:lnSpc>
                <a:spcPct val="80000"/>
              </a:lnSpc>
              <a:buFontTx/>
              <a:buNone/>
            </a:pPr>
            <a:r>
              <a:rPr lang="en-GB" altLang="en-US" sz="1800" b="1" dirty="0">
                <a:solidFill>
                  <a:srgbClr val="FF0000"/>
                </a:solidFill>
                <a:latin typeface="Arial Black" panose="020B0A04020102020204" pitchFamily="34" charset="0"/>
              </a:rPr>
              <a:t>CEP measurements </a:t>
            </a:r>
            <a:r>
              <a:rPr lang="en-GB" altLang="en-US" sz="1800" dirty="0">
                <a:latin typeface="Lucida Bright" panose="02040602050505020304" pitchFamily="18" charset="0"/>
              </a:rPr>
              <a:t>could significantly</a:t>
            </a:r>
            <a:r>
              <a:rPr lang="en-GB" altLang="en-US" sz="2000" dirty="0">
                <a:latin typeface="Lucida Bright" panose="02040602050505020304" pitchFamily="18" charset="0"/>
              </a:rPr>
              <a:t> </a:t>
            </a:r>
            <a:r>
              <a:rPr lang="en-GB" altLang="en-US" sz="1800" dirty="0">
                <a:latin typeface="Lucida Bright" panose="02040602050505020304" pitchFamily="18" charset="0"/>
              </a:rPr>
              <a:t>extend the physics reach</a:t>
            </a:r>
            <a:r>
              <a:rPr lang="en-GB" altLang="en-US" sz="2000" dirty="0">
                <a:latin typeface="Lucida Bright" panose="02040602050505020304" pitchFamily="18" charset="0"/>
              </a:rPr>
              <a:t> </a:t>
            </a:r>
            <a:r>
              <a:rPr lang="en-GB" altLang="en-US" sz="1800" dirty="0">
                <a:latin typeface="Lucida Bright" panose="02040602050505020304" pitchFamily="18" charset="0"/>
              </a:rPr>
              <a:t>of the LHC detectors by giving access to a wide</a:t>
            </a:r>
          </a:p>
          <a:p>
            <a:pPr eaLnBrk="1" hangingPunct="1">
              <a:lnSpc>
                <a:spcPct val="80000"/>
              </a:lnSpc>
              <a:buFontTx/>
              <a:buNone/>
            </a:pPr>
            <a:r>
              <a:rPr lang="en-GB" altLang="en-US" sz="1800" dirty="0">
                <a:latin typeface="Lucida Bright" panose="02040602050505020304" pitchFamily="18" charset="0"/>
              </a:rPr>
              <a:t>     range of exciting new physics channels.</a:t>
            </a:r>
          </a:p>
          <a:p>
            <a:pPr eaLnBrk="1" hangingPunct="1">
              <a:lnSpc>
                <a:spcPct val="80000"/>
              </a:lnSpc>
              <a:buFontTx/>
              <a:buNone/>
            </a:pPr>
            <a:endParaRPr lang="en-GB" altLang="en-US" sz="1800" dirty="0">
              <a:latin typeface="Lucida Bright" panose="02040602050505020304" pitchFamily="18" charset="0"/>
            </a:endParaRPr>
          </a:p>
          <a:p>
            <a:pPr eaLnBrk="1" hangingPunct="1">
              <a:lnSpc>
                <a:spcPct val="80000"/>
              </a:lnSpc>
              <a:buFontTx/>
              <a:buNone/>
            </a:pPr>
            <a:r>
              <a:rPr lang="en-GB" altLang="en-US" sz="1800" dirty="0">
                <a:latin typeface="Lucida Bright" panose="02040602050505020304" pitchFamily="18" charset="0"/>
              </a:rPr>
              <a:t>.</a:t>
            </a:r>
          </a:p>
          <a:p>
            <a:pPr eaLnBrk="1" hangingPunct="1">
              <a:lnSpc>
                <a:spcPct val="80000"/>
              </a:lnSpc>
              <a:buFontTx/>
              <a:buNone/>
            </a:pPr>
            <a:endParaRPr lang="en-GB" altLang="en-US" sz="1800" dirty="0">
              <a:latin typeface="Lucida Bright" panose="02040602050505020304" pitchFamily="18" charset="0"/>
            </a:endParaRPr>
          </a:p>
          <a:p>
            <a:pPr eaLnBrk="1" hangingPunct="1">
              <a:lnSpc>
                <a:spcPct val="80000"/>
              </a:lnSpc>
              <a:buFontTx/>
              <a:buNone/>
            </a:pPr>
            <a:endParaRPr lang="en-GB" altLang="en-US" sz="1800" b="1" dirty="0">
              <a:solidFill>
                <a:srgbClr val="CCCC00"/>
              </a:solidFill>
              <a:latin typeface="Comic Sans MS" panose="030F0702030302020204" pitchFamily="66" charset="0"/>
              <a:sym typeface="Wingdings 3" panose="05040102010807070707" pitchFamily="18" charset="2"/>
            </a:endParaRPr>
          </a:p>
          <a:p>
            <a:pPr eaLnBrk="1" hangingPunct="1">
              <a:lnSpc>
                <a:spcPct val="80000"/>
              </a:lnSpc>
              <a:buFont typeface="Wingdings 3" panose="05040102010807070707" pitchFamily="18" charset="2"/>
              <a:buNone/>
            </a:pPr>
            <a:r>
              <a:rPr lang="en-GB" altLang="en-US" sz="1600" dirty="0">
                <a:latin typeface="Lucida Bright" panose="02040602050505020304" pitchFamily="18" charset="0"/>
                <a:sym typeface="Wingdings 3" panose="05040102010807070707" pitchFamily="18" charset="2"/>
              </a:rPr>
              <a:t>  </a:t>
            </a:r>
            <a:endParaRPr lang="en-GB" altLang="en-US" sz="2000" dirty="0">
              <a:latin typeface="Lucida Bright" panose="02040602050505020304" pitchFamily="18" charset="0"/>
              <a:sym typeface="Wingdings 3" panose="05040102010807070707" pitchFamily="18" charset="2"/>
            </a:endParaRPr>
          </a:p>
          <a:p>
            <a:pPr eaLnBrk="1" hangingPunct="1">
              <a:lnSpc>
                <a:spcPct val="80000"/>
              </a:lnSpc>
              <a:buFontTx/>
              <a:buNone/>
            </a:pPr>
            <a:endParaRPr lang="en-GB" altLang="en-US" sz="2400" dirty="0">
              <a:latin typeface="Lucida Bright" panose="02040602050505020304" pitchFamily="18" charset="0"/>
            </a:endParaRPr>
          </a:p>
          <a:p>
            <a:pPr eaLnBrk="1" hangingPunct="1">
              <a:lnSpc>
                <a:spcPct val="80000"/>
              </a:lnSpc>
              <a:buFont typeface="Wingdings 3" panose="05040102010807070707" pitchFamily="18" charset="2"/>
              <a:buNone/>
            </a:pPr>
            <a:endParaRPr lang="en-GB" altLang="en-US" sz="1600" b="1" dirty="0">
              <a:solidFill>
                <a:srgbClr val="FF0000"/>
              </a:solidFill>
              <a:latin typeface="Lucida Handwriting" panose="03010101010101010101" pitchFamily="66" charset="0"/>
            </a:endParaRPr>
          </a:p>
          <a:p>
            <a:pPr eaLnBrk="1" hangingPunct="1">
              <a:lnSpc>
                <a:spcPct val="80000"/>
              </a:lnSpc>
              <a:buFont typeface="Wingdings 3" panose="05040102010807070707" pitchFamily="18" charset="2"/>
              <a:buNone/>
            </a:pPr>
            <a:r>
              <a:rPr lang="en-GB" altLang="en-US" sz="1200" dirty="0">
                <a:solidFill>
                  <a:schemeClr val="accent2"/>
                </a:solidFill>
                <a:latin typeface="Lucida Handwriting" panose="03010101010101010101" pitchFamily="66" charset="0"/>
              </a:rPr>
              <a:t>       </a:t>
            </a:r>
          </a:p>
        </p:txBody>
      </p:sp>
      <p:pic>
        <p:nvPicPr>
          <p:cNvPr id="61447" name="Picture 6">
            <a:extLst>
              <a:ext uri="{FF2B5EF4-FFF2-40B4-BE49-F238E27FC236}">
                <a16:creationId xmlns:a16="http://schemas.microsoft.com/office/drawing/2014/main" id="{B233BBC8-5FF4-43B3-B3E4-C61860B0B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558926" y="1114166"/>
            <a:ext cx="591607" cy="3813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9" name="Picture 8">
            <a:extLst>
              <a:ext uri="{FF2B5EF4-FFF2-40B4-BE49-F238E27FC236}">
                <a16:creationId xmlns:a16="http://schemas.microsoft.com/office/drawing/2014/main" id="{16F4A3F7-B687-4EB4-9124-A3F833D02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532032" y="2339130"/>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5CC9F790-AF68-4623-88DB-A41DCE26D050}"/>
              </a:ext>
            </a:extLst>
          </p:cNvPr>
          <p:cNvSpPr>
            <a:spLocks noGrp="1"/>
          </p:cNvSpPr>
          <p:nvPr>
            <p:ph type="title"/>
          </p:nvPr>
        </p:nvSpPr>
        <p:spPr>
          <a:xfrm>
            <a:off x="609600" y="274638"/>
            <a:ext cx="10862733" cy="754438"/>
          </a:xfrm>
        </p:spPr>
        <p:txBody>
          <a:bodyPr/>
          <a:lstStyle/>
          <a:p>
            <a:endParaRPr lang="en-GB" dirty="0"/>
          </a:p>
        </p:txBody>
      </p:sp>
      <p:pic>
        <p:nvPicPr>
          <p:cNvPr id="15" name="Picture 2">
            <a:extLst>
              <a:ext uri="{FF2B5EF4-FFF2-40B4-BE49-F238E27FC236}">
                <a16:creationId xmlns:a16="http://schemas.microsoft.com/office/drawing/2014/main" id="{A2D26D6A-0EE1-4487-B6E7-190B14EB5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9638" y="115888"/>
            <a:ext cx="5853209" cy="91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97DEAB73-EDF0-4C49-B771-7F8CF573C933}"/>
              </a:ext>
            </a:extLst>
          </p:cNvPr>
          <p:cNvSpPr txBox="1"/>
          <p:nvPr/>
        </p:nvSpPr>
        <p:spPr>
          <a:xfrm>
            <a:off x="2420982" y="2403819"/>
            <a:ext cx="7829007" cy="757130"/>
          </a:xfrm>
          <a:prstGeom prst="rect">
            <a:avLst/>
          </a:prstGeom>
          <a:noFill/>
          <a:ln>
            <a:noFill/>
          </a:ln>
        </p:spPr>
        <p:txBody>
          <a:bodyPr wrap="square">
            <a:spAutoFit/>
          </a:bodyPr>
          <a:lstStyle/>
          <a:p>
            <a:pPr>
              <a:lnSpc>
                <a:spcPct val="80000"/>
              </a:lnSpc>
              <a:buFont typeface="Wingdings 3" panose="05040102010807070707" pitchFamily="18" charset="2"/>
              <a:buNone/>
            </a:pPr>
            <a:r>
              <a:rPr lang="en-GB" altLang="en-US" sz="1800" b="1" dirty="0">
                <a:solidFill>
                  <a:srgbClr val="FF0000"/>
                </a:solidFill>
                <a:latin typeface="Arial Black" panose="020B0A04020102020204" pitchFamily="34" charset="0"/>
              </a:rPr>
              <a:t>CEP </a:t>
            </a:r>
            <a:r>
              <a:rPr lang="en-GB" altLang="en-US" b="1" dirty="0">
                <a:solidFill>
                  <a:srgbClr val="FF0000"/>
                </a:solidFill>
                <a:latin typeface="Arial Black" panose="020B0A04020102020204" pitchFamily="34" charset="0"/>
              </a:rPr>
              <a:t> </a:t>
            </a:r>
            <a:r>
              <a:rPr lang="en-GB" altLang="en-US" b="1" dirty="0">
                <a:solidFill>
                  <a:srgbClr val="002060"/>
                </a:solidFill>
                <a:latin typeface="Lucida Calligraphy" panose="03010101010101010101" pitchFamily="66" charset="0"/>
                <a:cs typeface="Arial" panose="020B0604020202020204" pitchFamily="34" charset="0"/>
              </a:rPr>
              <a:t>could</a:t>
            </a:r>
            <a:r>
              <a:rPr lang="en-GB" altLang="en-US" b="1" dirty="0">
                <a:solidFill>
                  <a:srgbClr val="002060"/>
                </a:solidFill>
                <a:latin typeface="Arial Black" panose="020B0A04020102020204" pitchFamily="34" charset="0"/>
              </a:rPr>
              <a:t> </a:t>
            </a:r>
            <a:r>
              <a:rPr lang="en-GB" altLang="en-US" sz="1800" dirty="0">
                <a:latin typeface="Lucida Bright" panose="02040602050505020304" pitchFamily="18" charset="0"/>
                <a:sym typeface="Wingdings 3" panose="05040102010807070707" pitchFamily="18" charset="2"/>
              </a:rPr>
              <a:t>serve as a spin-parity analyser and offers a sensitive probe of the CP structure of the new states.</a:t>
            </a:r>
          </a:p>
          <a:p>
            <a:pPr>
              <a:lnSpc>
                <a:spcPct val="80000"/>
              </a:lnSpc>
              <a:buFont typeface="Wingdings 3" panose="05040102010807070707" pitchFamily="18" charset="2"/>
              <a:buNone/>
            </a:pPr>
            <a:r>
              <a:rPr lang="en-GB" altLang="en-US" sz="1800" dirty="0">
                <a:latin typeface="Lucida Bright" panose="02040602050505020304" pitchFamily="18" charset="0"/>
                <a:sym typeface="Wingdings 3" panose="05040102010807070707" pitchFamily="18" charset="2"/>
              </a:rPr>
              <a:t>   </a:t>
            </a:r>
            <a:endParaRPr lang="en-GB" dirty="0"/>
          </a:p>
        </p:txBody>
      </p:sp>
      <p:pic>
        <p:nvPicPr>
          <p:cNvPr id="17" name="Picture 9">
            <a:extLst>
              <a:ext uri="{FF2B5EF4-FFF2-40B4-BE49-F238E27FC236}">
                <a16:creationId xmlns:a16="http://schemas.microsoft.com/office/drawing/2014/main" id="{C725BEA1-778D-421B-B18C-5B985CB43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479972" y="3206817"/>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6DA7A756-348D-4301-A5F8-A35DF69FACF2}"/>
              </a:ext>
            </a:extLst>
          </p:cNvPr>
          <p:cNvSpPr txBox="1"/>
          <p:nvPr/>
        </p:nvSpPr>
        <p:spPr>
          <a:xfrm>
            <a:off x="2085904" y="3222167"/>
            <a:ext cx="9594972" cy="1477328"/>
          </a:xfrm>
          <a:prstGeom prst="rect">
            <a:avLst/>
          </a:prstGeom>
          <a:noFill/>
        </p:spPr>
        <p:txBody>
          <a:bodyPr wrap="square">
            <a:spAutoFit/>
          </a:bodyPr>
          <a:lstStyle/>
          <a:p>
            <a:r>
              <a:rPr lang="en-GB" dirty="0"/>
              <a:t> The theory of the CEP  is in a reasonably healthy shape,</a:t>
            </a:r>
          </a:p>
          <a:p>
            <a:r>
              <a:rPr lang="en-GB" dirty="0"/>
              <a:t>and dedicated MCs (such as SCs) are well developed</a:t>
            </a:r>
          </a:p>
          <a:p>
            <a:endParaRPr lang="en-GB" dirty="0"/>
          </a:p>
          <a:p>
            <a:r>
              <a:rPr lang="en-GB" dirty="0"/>
              <a:t>The predictions are backed by the series of CDF/D0 CEP-like measurements as well</a:t>
            </a:r>
          </a:p>
          <a:p>
            <a:r>
              <a:rPr lang="en-GB" dirty="0"/>
              <a:t>as the RAP GAP measurements by the </a:t>
            </a:r>
            <a:r>
              <a:rPr lang="en-GB" dirty="0" err="1"/>
              <a:t>LHCb</a:t>
            </a:r>
            <a:r>
              <a:rPr lang="en-GB" dirty="0"/>
              <a:t> and ALICE </a:t>
            </a:r>
            <a:r>
              <a:rPr lang="en-GB" dirty="0">
                <a:solidFill>
                  <a:schemeClr val="accent2"/>
                </a:solidFill>
              </a:rPr>
              <a:t>+CEP results from ATLAS&amp; CMS</a:t>
            </a:r>
          </a:p>
        </p:txBody>
      </p:sp>
      <p:pic>
        <p:nvPicPr>
          <p:cNvPr id="19" name="Picture 9">
            <a:extLst>
              <a:ext uri="{FF2B5EF4-FFF2-40B4-BE49-F238E27FC236}">
                <a16:creationId xmlns:a16="http://schemas.microsoft.com/office/drawing/2014/main" id="{D448728A-9F64-4993-8974-390427824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524039" y="3954710"/>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62DC10-C3D2-499D-B81F-A528B5FB54BF}"/>
              </a:ext>
            </a:extLst>
          </p:cNvPr>
          <p:cNvSpPr>
            <a:spLocks noGrp="1"/>
          </p:cNvSpPr>
          <p:nvPr>
            <p:ph type="sldNum" sz="quarter" idx="12"/>
          </p:nvPr>
        </p:nvSpPr>
        <p:spPr/>
        <p:txBody>
          <a:bodyPr/>
          <a:lstStyle/>
          <a:p>
            <a:pPr>
              <a:defRPr/>
            </a:pPr>
            <a:fld id="{19D339F7-3436-46E6-BDA1-142D95442FA9}" type="slidenum">
              <a:rPr lang="en-GB" altLang="en-US" smtClean="0"/>
              <a:pPr>
                <a:defRPr/>
              </a:pPr>
              <a:t>31</a:t>
            </a:fld>
            <a:endParaRPr lang="en-GB" altLang="en-US"/>
          </a:p>
        </p:txBody>
      </p:sp>
      <p:pic>
        <p:nvPicPr>
          <p:cNvPr id="5" name="Picture 9">
            <a:extLst>
              <a:ext uri="{FF2B5EF4-FFF2-40B4-BE49-F238E27FC236}">
                <a16:creationId xmlns:a16="http://schemas.microsoft.com/office/drawing/2014/main" id="{4070916D-B34D-4FEF-9FCE-6AE4576BB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182514" y="694021"/>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CC93DB50-7DF4-4591-9555-D2E5D112E4EC}"/>
              </a:ext>
            </a:extLst>
          </p:cNvPr>
          <p:cNvSpPr txBox="1"/>
          <p:nvPr/>
        </p:nvSpPr>
        <p:spPr>
          <a:xfrm>
            <a:off x="1827156" y="661014"/>
            <a:ext cx="10364844" cy="1754326"/>
          </a:xfrm>
          <a:prstGeom prst="rect">
            <a:avLst/>
          </a:prstGeom>
          <a:noFill/>
        </p:spPr>
        <p:txBody>
          <a:bodyPr wrap="square">
            <a:spAutoFit/>
          </a:bodyPr>
          <a:lstStyle/>
          <a:p>
            <a:r>
              <a:rPr lang="en-GB" dirty="0"/>
              <a:t>The dedicated AFP and PPS detectors allow for the use of the timing.</a:t>
            </a:r>
          </a:p>
          <a:p>
            <a:r>
              <a:rPr lang="en-GB" dirty="0"/>
              <a:t>The main issue is PU suppression, though some progress is foreseen,</a:t>
            </a:r>
          </a:p>
          <a:p>
            <a:r>
              <a:rPr lang="en-GB" dirty="0"/>
              <a:t> in particular with the addition of timing from the CD.</a:t>
            </a:r>
          </a:p>
          <a:p>
            <a:endParaRPr lang="en-GB" dirty="0"/>
          </a:p>
          <a:p>
            <a:r>
              <a:rPr lang="en-GB" dirty="0"/>
              <a:t>But ATLAS has already decided not to run AFP at HL-LHC</a:t>
            </a:r>
          </a:p>
          <a:p>
            <a:r>
              <a:rPr lang="en-GB" dirty="0">
                <a:solidFill>
                  <a:schemeClr val="accent6"/>
                </a:solidFill>
              </a:rPr>
              <a:t>(at least not in the foreseeable future)</a:t>
            </a:r>
          </a:p>
        </p:txBody>
      </p:sp>
      <p:sp>
        <p:nvSpPr>
          <p:cNvPr id="9" name="TextBox 8">
            <a:extLst>
              <a:ext uri="{FF2B5EF4-FFF2-40B4-BE49-F238E27FC236}">
                <a16:creationId xmlns:a16="http://schemas.microsoft.com/office/drawing/2014/main" id="{0795F2FF-16E1-4D92-A89A-F7A8551ADC25}"/>
              </a:ext>
            </a:extLst>
          </p:cNvPr>
          <p:cNvSpPr txBox="1"/>
          <p:nvPr/>
        </p:nvSpPr>
        <p:spPr>
          <a:xfrm>
            <a:off x="1674563" y="2831590"/>
            <a:ext cx="10131846" cy="923330"/>
          </a:xfrm>
          <a:prstGeom prst="rect">
            <a:avLst/>
          </a:prstGeom>
          <a:noFill/>
        </p:spPr>
        <p:txBody>
          <a:bodyPr wrap="square">
            <a:spAutoFit/>
          </a:bodyPr>
          <a:lstStyle/>
          <a:p>
            <a:endParaRPr lang="en-GB" dirty="0"/>
          </a:p>
          <a:p>
            <a:r>
              <a:rPr lang="en-GB" dirty="0"/>
              <a:t>At large </a:t>
            </a:r>
            <a:r>
              <a:rPr lang="en-GB" dirty="0" err="1"/>
              <a:t>M</a:t>
            </a:r>
            <a:r>
              <a:rPr lang="en-GB" baseline="-25000" dirty="0" err="1"/>
              <a:t>Mmis</a:t>
            </a:r>
            <a:r>
              <a:rPr lang="en-GB" dirty="0"/>
              <a:t>&gt; 150-200 GeV, the photon-photon fusion dominates</a:t>
            </a:r>
          </a:p>
          <a:p>
            <a:r>
              <a:rPr lang="en-GB" dirty="0"/>
              <a:t>over the gg. LHC is the photon-photon collider!</a:t>
            </a:r>
          </a:p>
        </p:txBody>
      </p:sp>
      <p:sp>
        <p:nvSpPr>
          <p:cNvPr id="11" name="TextBox 10">
            <a:extLst>
              <a:ext uri="{FF2B5EF4-FFF2-40B4-BE49-F238E27FC236}">
                <a16:creationId xmlns:a16="http://schemas.microsoft.com/office/drawing/2014/main" id="{88F478D5-4DEE-4E78-9E16-CAF88CC34C8F}"/>
              </a:ext>
            </a:extLst>
          </p:cNvPr>
          <p:cNvSpPr txBox="1"/>
          <p:nvPr/>
        </p:nvSpPr>
        <p:spPr>
          <a:xfrm>
            <a:off x="1704857" y="4219055"/>
            <a:ext cx="10784599" cy="1477328"/>
          </a:xfrm>
          <a:prstGeom prst="rect">
            <a:avLst/>
          </a:prstGeom>
          <a:noFill/>
        </p:spPr>
        <p:txBody>
          <a:bodyPr wrap="square">
            <a:spAutoFit/>
          </a:bodyPr>
          <a:lstStyle/>
          <a:p>
            <a:r>
              <a:rPr lang="en-GB" dirty="0"/>
              <a:t>   Such important measurements  as the searches for the new Higgs-like states </a:t>
            </a:r>
          </a:p>
          <a:p>
            <a:r>
              <a:rPr lang="en-GB" dirty="0"/>
              <a:t>as well as the moderately-heavy instantons, would require the 420 m stations.</a:t>
            </a:r>
          </a:p>
          <a:p>
            <a:endParaRPr lang="en-GB" dirty="0"/>
          </a:p>
          <a:p>
            <a:r>
              <a:rPr lang="en-GB" dirty="0"/>
              <a:t>The bulk of important physics (such as glueballs</a:t>
            </a:r>
            <a:r>
              <a:rPr lang="en-GB" dirty="0">
                <a:solidFill>
                  <a:srgbClr val="FF0000"/>
                </a:solidFill>
              </a:rPr>
              <a:t>, </a:t>
            </a:r>
            <a:r>
              <a:rPr lang="en-GB" b="1" dirty="0">
                <a:solidFill>
                  <a:srgbClr val="FF0000"/>
                </a:solidFill>
              </a:rPr>
              <a:t>instantons</a:t>
            </a:r>
            <a:r>
              <a:rPr lang="en-GB" b="1" dirty="0"/>
              <a:t>,</a:t>
            </a:r>
            <a:r>
              <a:rPr lang="en-GB" dirty="0"/>
              <a:t> and other new </a:t>
            </a:r>
          </a:p>
          <a:p>
            <a:r>
              <a:rPr lang="en-GB" dirty="0"/>
              <a:t>state searches)  would require low luminosity runs.</a:t>
            </a:r>
          </a:p>
        </p:txBody>
      </p:sp>
      <p:pic>
        <p:nvPicPr>
          <p:cNvPr id="12" name="Picture 9">
            <a:extLst>
              <a:ext uri="{FF2B5EF4-FFF2-40B4-BE49-F238E27FC236}">
                <a16:creationId xmlns:a16="http://schemas.microsoft.com/office/drawing/2014/main" id="{777CA305-D602-4573-8EF2-50866A353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081525" y="3193017"/>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a:extLst>
              <a:ext uri="{FF2B5EF4-FFF2-40B4-BE49-F238E27FC236}">
                <a16:creationId xmlns:a16="http://schemas.microsoft.com/office/drawing/2014/main" id="{D44F477C-915F-451C-9989-56A71D961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103562" y="4041315"/>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a:extLst>
              <a:ext uri="{FF2B5EF4-FFF2-40B4-BE49-F238E27FC236}">
                <a16:creationId xmlns:a16="http://schemas.microsoft.com/office/drawing/2014/main" id="{647F1E60-6CF0-4D44-9C04-96BCB2862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070508" y="5132777"/>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0" descr="MCj04238480000[1]">
            <a:extLst>
              <a:ext uri="{FF2B5EF4-FFF2-40B4-BE49-F238E27FC236}">
                <a16:creationId xmlns:a16="http://schemas.microsoft.com/office/drawing/2014/main" id="{BE2FF3BF-DCCE-47EE-AF93-26BF0B407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594" y="1651882"/>
            <a:ext cx="420054" cy="46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MCj04344110000[1]">
            <a:extLst>
              <a:ext uri="{FF2B5EF4-FFF2-40B4-BE49-F238E27FC236}">
                <a16:creationId xmlns:a16="http://schemas.microsoft.com/office/drawing/2014/main" id="{106050F8-AC1F-4BFF-AED0-DEB20E3BA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52" y="5050622"/>
            <a:ext cx="4492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E6C7D0D-9E27-4B61-9509-A44FDD0AD810}"/>
              </a:ext>
            </a:extLst>
          </p:cNvPr>
          <p:cNvSpPr txBox="1"/>
          <p:nvPr/>
        </p:nvSpPr>
        <p:spPr>
          <a:xfrm>
            <a:off x="9873049" y="694021"/>
            <a:ext cx="1933360" cy="369332"/>
          </a:xfrm>
          <a:prstGeom prst="rect">
            <a:avLst/>
          </a:prstGeom>
          <a:noFill/>
          <a:ln w="19050">
            <a:solidFill>
              <a:schemeClr val="accent2"/>
            </a:solidFill>
          </a:ln>
        </p:spPr>
        <p:txBody>
          <a:bodyPr wrap="square" rtlCol="0">
            <a:spAutoFit/>
          </a:bodyPr>
          <a:lstStyle/>
          <a:p>
            <a:r>
              <a:rPr lang="en-GB" dirty="0"/>
              <a:t>10ps in Run 4</a:t>
            </a:r>
          </a:p>
        </p:txBody>
      </p:sp>
    </p:spTree>
    <p:extLst>
      <p:ext uri="{BB962C8B-B14F-4D97-AF65-F5344CB8AC3E}">
        <p14:creationId xmlns:p14="http://schemas.microsoft.com/office/powerpoint/2010/main" val="95670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C900105218[1]">
            <a:extLst>
              <a:ext uri="{FF2B5EF4-FFF2-40B4-BE49-F238E27FC236}">
                <a16:creationId xmlns:a16="http://schemas.microsoft.com/office/drawing/2014/main" id="{A000E45F-AA19-A9A3-9E4C-2B11560B6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5" y="747713"/>
            <a:ext cx="5797550"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MM900236303[1]">
            <a:extLst>
              <a:ext uri="{FF2B5EF4-FFF2-40B4-BE49-F238E27FC236}">
                <a16:creationId xmlns:a16="http://schemas.microsoft.com/office/drawing/2014/main" id="{AA8AB549-AFC4-5172-C07F-622E0315C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1989138"/>
            <a:ext cx="1766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91E4D5F5-71C8-F365-8056-28E9A16028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E08C99-61A3-4E13-8E5D-5C1D4F90792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61ACA71-9BCA-0582-CF6B-93936B82E3E6}"/>
              </a:ext>
            </a:extLst>
          </p:cNvPr>
          <p:cNvPicPr>
            <a:picLocks noChangeAspect="1"/>
          </p:cNvPicPr>
          <p:nvPr/>
        </p:nvPicPr>
        <p:blipFill>
          <a:blip r:embed="rId2"/>
          <a:srcRect l="1175" r="1526"/>
          <a:stretch>
            <a:fillRect/>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2" name="Slide Number Placeholder 1">
            <a:extLst>
              <a:ext uri="{FF2B5EF4-FFF2-40B4-BE49-F238E27FC236}">
                <a16:creationId xmlns:a16="http://schemas.microsoft.com/office/drawing/2014/main" id="{F3F3AA65-3000-BB34-7B95-07ABFAF6FC62}"/>
              </a:ext>
            </a:extLst>
          </p:cNvPr>
          <p:cNvSpPr>
            <a:spLocks noGrp="1"/>
          </p:cNvSpPr>
          <p:nvPr>
            <p:ph type="sldNum" sz="quarter" idx="12"/>
          </p:nvPr>
        </p:nvSpPr>
        <p:spPr>
          <a:xfrm>
            <a:off x="9601200" y="6356350"/>
            <a:ext cx="1752600" cy="365125"/>
          </a:xfrm>
        </p:spPr>
        <p:txBody>
          <a:bodyPr>
            <a:normAutofit/>
          </a:bodyPr>
          <a:lstStyle/>
          <a:p>
            <a:pPr>
              <a:spcAft>
                <a:spcPts val="600"/>
              </a:spcAft>
              <a:defRPr/>
            </a:pPr>
            <a:fld id="{19D339F7-3436-46E6-BDA1-142D95442FA9}" type="slidenum">
              <a:rPr lang="en-GB" altLang="en-US">
                <a:solidFill>
                  <a:srgbClr val="FFFFFF"/>
                </a:solidFill>
              </a:rPr>
              <a:pPr>
                <a:spcAft>
                  <a:spcPts val="600"/>
                </a:spcAft>
                <a:defRPr/>
              </a:pPr>
              <a:t>33</a:t>
            </a:fld>
            <a:endParaRPr lang="en-GB" altLang="en-US">
              <a:solidFill>
                <a:srgbClr val="FFFFFF"/>
              </a:solidFill>
            </a:endParaRPr>
          </a:p>
        </p:txBody>
      </p:sp>
    </p:spTree>
    <p:extLst>
      <p:ext uri="{BB962C8B-B14F-4D97-AF65-F5344CB8AC3E}">
        <p14:creationId xmlns:p14="http://schemas.microsoft.com/office/powerpoint/2010/main" val="1169187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a:extLst>
              <a:ext uri="{FF2B5EF4-FFF2-40B4-BE49-F238E27FC236}">
                <a16:creationId xmlns:a16="http://schemas.microsoft.com/office/drawing/2014/main" id="{34C2AB68-AA5A-4980-8315-DC3CBC31E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0" t="2356" r="-1619" b="-95"/>
          <a:stretch>
            <a:fillRect/>
          </a:stretch>
        </p:blipFill>
        <p:spPr bwMode="auto">
          <a:xfrm>
            <a:off x="1631951" y="188913"/>
            <a:ext cx="8964613" cy="632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Rectangle 5">
            <a:extLst>
              <a:ext uri="{FF2B5EF4-FFF2-40B4-BE49-F238E27FC236}">
                <a16:creationId xmlns:a16="http://schemas.microsoft.com/office/drawing/2014/main" id="{059FA654-2408-4179-80C2-187EFC885FEA}"/>
              </a:ext>
            </a:extLst>
          </p:cNvPr>
          <p:cNvSpPr>
            <a:spLocks noChangeArrowheads="1"/>
          </p:cNvSpPr>
          <p:nvPr/>
        </p:nvSpPr>
        <p:spPr bwMode="auto">
          <a:xfrm>
            <a:off x="6889751" y="6019800"/>
            <a:ext cx="3598863"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TextBox 1">
            <a:extLst>
              <a:ext uri="{FF2B5EF4-FFF2-40B4-BE49-F238E27FC236}">
                <a16:creationId xmlns:a16="http://schemas.microsoft.com/office/drawing/2014/main" id="{5D6E6A98-9527-43CA-881F-9AEE637F2679}"/>
              </a:ext>
            </a:extLst>
          </p:cNvPr>
          <p:cNvSpPr txBox="1"/>
          <p:nvPr/>
        </p:nvSpPr>
        <p:spPr>
          <a:xfrm>
            <a:off x="5307105" y="42582"/>
            <a:ext cx="5611907" cy="647700"/>
          </a:xfrm>
          <a:prstGeom prst="rect">
            <a:avLst/>
          </a:prstGeom>
          <a:solidFill>
            <a:schemeClr val="bg1"/>
          </a:solidFill>
        </p:spPr>
        <p:txBody>
          <a:bodyPr wrap="square" rtlCol="0">
            <a:spAutoFit/>
          </a:bodyPr>
          <a:lstStyle/>
          <a:p>
            <a:endParaRPr lang="en-GB" dirty="0"/>
          </a:p>
        </p:txBody>
      </p:sp>
      <p:cxnSp>
        <p:nvCxnSpPr>
          <p:cNvPr id="4" name="Straight Connector 3">
            <a:extLst>
              <a:ext uri="{FF2B5EF4-FFF2-40B4-BE49-F238E27FC236}">
                <a16:creationId xmlns:a16="http://schemas.microsoft.com/office/drawing/2014/main" id="{98CE8734-C5FA-ACD4-B134-BA099911DBEB}"/>
              </a:ext>
            </a:extLst>
          </p:cNvPr>
          <p:cNvCxnSpPr/>
          <p:nvPr/>
        </p:nvCxnSpPr>
        <p:spPr>
          <a:xfrm>
            <a:off x="6430617" y="5685183"/>
            <a:ext cx="35880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8E94A19-C3D3-C56D-7687-B18A27CE0025}"/>
              </a:ext>
            </a:extLst>
          </p:cNvPr>
          <p:cNvCxnSpPr/>
          <p:nvPr/>
        </p:nvCxnSpPr>
        <p:spPr>
          <a:xfrm>
            <a:off x="2186609" y="6019800"/>
            <a:ext cx="22561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14BC3C4-FE23-B27B-2D84-2209D2D61C61}"/>
              </a:ext>
            </a:extLst>
          </p:cNvPr>
          <p:cNvSpPr>
            <a:spLocks noGrp="1"/>
          </p:cNvSpPr>
          <p:nvPr>
            <p:ph type="sldNum" sz="quarter" idx="12"/>
          </p:nvPr>
        </p:nvSpPr>
        <p:spPr/>
        <p:txBody>
          <a:bodyPr/>
          <a:lstStyle/>
          <a:p>
            <a:fld id="{810F5E82-72E1-4C4C-94B5-02949C7C5A49}" type="slidenum">
              <a:rPr lang="en-GB" smtClean="0"/>
              <a:t>34</a:t>
            </a:fld>
            <a:endParaRPr lang="en-GB"/>
          </a:p>
        </p:txBody>
      </p:sp>
    </p:spTree>
    <p:extLst>
      <p:ext uri="{BB962C8B-B14F-4D97-AF65-F5344CB8AC3E}">
        <p14:creationId xmlns:p14="http://schemas.microsoft.com/office/powerpoint/2010/main" val="3361230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223681-F39B-CD4E-E4A0-1CEE79DDEF2D}"/>
              </a:ext>
            </a:extLst>
          </p:cNvPr>
          <p:cNvSpPr>
            <a:spLocks noGrp="1"/>
          </p:cNvSpPr>
          <p:nvPr>
            <p:ph type="sldNum" sz="quarter" idx="12"/>
          </p:nvPr>
        </p:nvSpPr>
        <p:spPr/>
        <p:txBody>
          <a:bodyPr/>
          <a:lstStyle/>
          <a:p>
            <a:pPr>
              <a:defRPr/>
            </a:pPr>
            <a:fld id="{19D339F7-3436-46E6-BDA1-142D95442FA9}" type="slidenum">
              <a:rPr lang="en-GB" altLang="en-US" smtClean="0"/>
              <a:pPr>
                <a:defRPr/>
              </a:pPr>
              <a:t>35</a:t>
            </a:fld>
            <a:endParaRPr lang="en-GB" altLang="en-US"/>
          </a:p>
        </p:txBody>
      </p:sp>
      <p:pic>
        <p:nvPicPr>
          <p:cNvPr id="4" name="Picture 3">
            <a:extLst>
              <a:ext uri="{FF2B5EF4-FFF2-40B4-BE49-F238E27FC236}">
                <a16:creationId xmlns:a16="http://schemas.microsoft.com/office/drawing/2014/main" id="{760DD855-A5EE-8B83-799C-6110B8E8B533}"/>
              </a:ext>
            </a:extLst>
          </p:cNvPr>
          <p:cNvPicPr>
            <a:picLocks noChangeAspect="1"/>
          </p:cNvPicPr>
          <p:nvPr/>
        </p:nvPicPr>
        <p:blipFill>
          <a:blip r:embed="rId2"/>
          <a:stretch>
            <a:fillRect/>
          </a:stretch>
        </p:blipFill>
        <p:spPr>
          <a:xfrm>
            <a:off x="1594378" y="0"/>
            <a:ext cx="9003244" cy="6858000"/>
          </a:xfrm>
          <a:prstGeom prst="rect">
            <a:avLst/>
          </a:prstGeom>
        </p:spPr>
      </p:pic>
      <p:sp>
        <p:nvSpPr>
          <p:cNvPr id="3" name="TextBox 2">
            <a:extLst>
              <a:ext uri="{FF2B5EF4-FFF2-40B4-BE49-F238E27FC236}">
                <a16:creationId xmlns:a16="http://schemas.microsoft.com/office/drawing/2014/main" id="{D6316BE2-E1D5-6450-2382-2ED2B93C0841}"/>
              </a:ext>
            </a:extLst>
          </p:cNvPr>
          <p:cNvSpPr txBox="1"/>
          <p:nvPr/>
        </p:nvSpPr>
        <p:spPr>
          <a:xfrm>
            <a:off x="1594379" y="52253"/>
            <a:ext cx="574056" cy="669778"/>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3F015457-2B8F-5224-E941-B0B35AE5DBF1}"/>
              </a:ext>
            </a:extLst>
          </p:cNvPr>
          <p:cNvSpPr txBox="1"/>
          <p:nvPr/>
        </p:nvSpPr>
        <p:spPr>
          <a:xfrm>
            <a:off x="6749144" y="52254"/>
            <a:ext cx="4071256" cy="9492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449915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34E584-DEC6-4695-9184-744C22964BD3}"/>
              </a:ext>
            </a:extLst>
          </p:cNvPr>
          <p:cNvSpPr>
            <a:spLocks noGrp="1"/>
          </p:cNvSpPr>
          <p:nvPr>
            <p:ph type="sldNum" sz="quarter" idx="12"/>
          </p:nvPr>
        </p:nvSpPr>
        <p:spPr/>
        <p:txBody>
          <a:bodyPr/>
          <a:lstStyle/>
          <a:p>
            <a:pPr>
              <a:defRPr/>
            </a:pPr>
            <a:fld id="{686B38BE-B387-4728-A75E-58716F816513}" type="slidenum">
              <a:rPr lang="en-GB" smtClean="0"/>
              <a:pPr>
                <a:defRPr/>
              </a:pPr>
              <a:t>36</a:t>
            </a:fld>
            <a:endParaRPr lang="en-GB" dirty="0"/>
          </a:p>
        </p:txBody>
      </p:sp>
      <p:pic>
        <p:nvPicPr>
          <p:cNvPr id="4" name="Picture 3">
            <a:extLst>
              <a:ext uri="{FF2B5EF4-FFF2-40B4-BE49-F238E27FC236}">
                <a16:creationId xmlns:a16="http://schemas.microsoft.com/office/drawing/2014/main" id="{37A1DA65-49BF-4FB3-95E0-47492292A3B3}"/>
              </a:ext>
            </a:extLst>
          </p:cNvPr>
          <p:cNvPicPr>
            <a:picLocks noChangeAspect="1"/>
          </p:cNvPicPr>
          <p:nvPr/>
        </p:nvPicPr>
        <p:blipFill rotWithShape="1">
          <a:blip r:embed="rId2"/>
          <a:srcRect l="980" b="4196"/>
          <a:stretch/>
        </p:blipFill>
        <p:spPr>
          <a:xfrm>
            <a:off x="1407762" y="199275"/>
            <a:ext cx="9210220" cy="6658725"/>
          </a:xfrm>
          <a:prstGeom prst="rect">
            <a:avLst/>
          </a:prstGeom>
          <a:solidFill>
            <a:schemeClr val="bg1"/>
          </a:solidFill>
        </p:spPr>
      </p:pic>
      <p:sp>
        <p:nvSpPr>
          <p:cNvPr id="5" name="TextBox 4">
            <a:extLst>
              <a:ext uri="{FF2B5EF4-FFF2-40B4-BE49-F238E27FC236}">
                <a16:creationId xmlns:a16="http://schemas.microsoft.com/office/drawing/2014/main" id="{C1B83E9F-E2C4-4A6E-B081-0F2E7C452C39}"/>
              </a:ext>
            </a:extLst>
          </p:cNvPr>
          <p:cNvSpPr txBox="1"/>
          <p:nvPr/>
        </p:nvSpPr>
        <p:spPr>
          <a:xfrm>
            <a:off x="5515896" y="6145161"/>
            <a:ext cx="4798143" cy="506984"/>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FF6A7727-302C-4554-A4BE-098422143C8C}"/>
              </a:ext>
            </a:extLst>
          </p:cNvPr>
          <p:cNvSpPr txBox="1"/>
          <p:nvPr/>
        </p:nvSpPr>
        <p:spPr>
          <a:xfrm>
            <a:off x="1809134" y="6257365"/>
            <a:ext cx="4519948" cy="620922"/>
          </a:xfrm>
          <a:prstGeom prst="rect">
            <a:avLst/>
          </a:prstGeom>
          <a:solidFill>
            <a:schemeClr val="bg1"/>
          </a:solidFill>
        </p:spPr>
        <p:txBody>
          <a:bodyPr wrap="square" rtlCol="0">
            <a:spAutoFit/>
          </a:bodyPr>
          <a:lstStyle/>
          <a:p>
            <a:endParaRPr lang="en-GB" dirty="0"/>
          </a:p>
        </p:txBody>
      </p:sp>
      <p:sp>
        <p:nvSpPr>
          <p:cNvPr id="3" name="TextBox 2">
            <a:extLst>
              <a:ext uri="{FF2B5EF4-FFF2-40B4-BE49-F238E27FC236}">
                <a16:creationId xmlns:a16="http://schemas.microsoft.com/office/drawing/2014/main" id="{97CCDB8D-8513-421E-B0FD-4B0B01D2CA43}"/>
              </a:ext>
            </a:extLst>
          </p:cNvPr>
          <p:cNvSpPr txBox="1"/>
          <p:nvPr/>
        </p:nvSpPr>
        <p:spPr>
          <a:xfrm>
            <a:off x="1573161" y="5836025"/>
            <a:ext cx="8673498" cy="369332"/>
          </a:xfrm>
          <a:prstGeom prst="rect">
            <a:avLst/>
          </a:prstGeom>
          <a:solidFill>
            <a:schemeClr val="bg1"/>
          </a:solidFill>
        </p:spPr>
        <p:txBody>
          <a:bodyPr wrap="square" rtlCol="0">
            <a:spAutoFit/>
          </a:bodyPr>
          <a:lstStyle/>
          <a:p>
            <a:r>
              <a:rPr lang="en-GB" dirty="0"/>
              <a:t>Standard HL runs. With precision tracking and timing detectors. </a:t>
            </a:r>
          </a:p>
        </p:txBody>
      </p:sp>
      <p:sp>
        <p:nvSpPr>
          <p:cNvPr id="7" name="TextBox 6">
            <a:extLst>
              <a:ext uri="{FF2B5EF4-FFF2-40B4-BE49-F238E27FC236}">
                <a16:creationId xmlns:a16="http://schemas.microsoft.com/office/drawing/2014/main" id="{5DDADC16-D577-44FA-AA50-CB4ED7A3043C}"/>
              </a:ext>
            </a:extLst>
          </p:cNvPr>
          <p:cNvSpPr txBox="1"/>
          <p:nvPr/>
        </p:nvSpPr>
        <p:spPr>
          <a:xfrm>
            <a:off x="6433807" y="455445"/>
            <a:ext cx="1986116" cy="400110"/>
          </a:xfrm>
          <a:prstGeom prst="rect">
            <a:avLst/>
          </a:prstGeom>
          <a:solidFill>
            <a:schemeClr val="bg1"/>
          </a:solidFill>
        </p:spPr>
        <p:txBody>
          <a:bodyPr wrap="square" rtlCol="0">
            <a:spAutoFit/>
          </a:bodyPr>
          <a:lstStyle/>
          <a:p>
            <a:r>
              <a:rPr lang="en-GB" sz="2000" b="1" dirty="0">
                <a:solidFill>
                  <a:srgbClr val="FF0000"/>
                </a:solidFill>
              </a:rPr>
              <a:t>AFP &amp; PPS</a:t>
            </a:r>
          </a:p>
        </p:txBody>
      </p:sp>
      <p:pic>
        <p:nvPicPr>
          <p:cNvPr id="9" name="Picture 8">
            <a:extLst>
              <a:ext uri="{FF2B5EF4-FFF2-40B4-BE49-F238E27FC236}">
                <a16:creationId xmlns:a16="http://schemas.microsoft.com/office/drawing/2014/main" id="{0BE9DA35-AD59-4AED-86B3-8D7555B96140}"/>
              </a:ext>
            </a:extLst>
          </p:cNvPr>
          <p:cNvPicPr>
            <a:picLocks noChangeAspect="1"/>
          </p:cNvPicPr>
          <p:nvPr/>
        </p:nvPicPr>
        <p:blipFill>
          <a:blip r:embed="rId3"/>
          <a:stretch>
            <a:fillRect/>
          </a:stretch>
        </p:blipFill>
        <p:spPr>
          <a:xfrm>
            <a:off x="2787028" y="6293493"/>
            <a:ext cx="3349969" cy="329019"/>
          </a:xfrm>
          <a:prstGeom prst="rect">
            <a:avLst/>
          </a:prstGeom>
        </p:spPr>
      </p:pic>
      <p:sp>
        <p:nvSpPr>
          <p:cNvPr id="8" name="TextBox 7">
            <a:extLst>
              <a:ext uri="{FF2B5EF4-FFF2-40B4-BE49-F238E27FC236}">
                <a16:creationId xmlns:a16="http://schemas.microsoft.com/office/drawing/2014/main" id="{8C4954E7-B5DB-41ED-87FF-CF32276CFC45}"/>
              </a:ext>
            </a:extLst>
          </p:cNvPr>
          <p:cNvSpPr txBox="1"/>
          <p:nvPr/>
        </p:nvSpPr>
        <p:spPr>
          <a:xfrm>
            <a:off x="6563360" y="6275070"/>
            <a:ext cx="1452880" cy="338554"/>
          </a:xfrm>
          <a:prstGeom prst="rect">
            <a:avLst/>
          </a:prstGeom>
          <a:noFill/>
          <a:ln>
            <a:solidFill>
              <a:schemeClr val="accent1"/>
            </a:solidFill>
          </a:ln>
        </p:spPr>
        <p:txBody>
          <a:bodyPr wrap="square" rtlCol="0">
            <a:spAutoFit/>
          </a:bodyPr>
          <a:lstStyle/>
          <a:p>
            <a:r>
              <a:rPr lang="en-GB" sz="1600" dirty="0">
                <a:solidFill>
                  <a:schemeClr val="tx2"/>
                </a:solidFill>
              </a:rPr>
              <a:t>(0.02-0.15)</a:t>
            </a:r>
          </a:p>
        </p:txBody>
      </p:sp>
      <p:pic>
        <p:nvPicPr>
          <p:cNvPr id="11" name="Picture 10">
            <a:extLst>
              <a:ext uri="{FF2B5EF4-FFF2-40B4-BE49-F238E27FC236}">
                <a16:creationId xmlns:a16="http://schemas.microsoft.com/office/drawing/2014/main" id="{1D32C85C-C0C4-666A-D2CC-9184A4814761}"/>
              </a:ext>
            </a:extLst>
          </p:cNvPr>
          <p:cNvPicPr>
            <a:picLocks noChangeAspect="1"/>
          </p:cNvPicPr>
          <p:nvPr/>
        </p:nvPicPr>
        <p:blipFill>
          <a:blip r:embed="rId4"/>
          <a:stretch>
            <a:fillRect/>
          </a:stretch>
        </p:blipFill>
        <p:spPr>
          <a:xfrm>
            <a:off x="9786228" y="3357563"/>
            <a:ext cx="2237988" cy="2098244"/>
          </a:xfrm>
          <a:prstGeom prst="rect">
            <a:avLst/>
          </a:prstGeom>
          <a:ln w="19050">
            <a:solidFill>
              <a:schemeClr val="accent1">
                <a:lumMod val="75000"/>
              </a:schemeClr>
            </a:solidFill>
          </a:ln>
        </p:spPr>
      </p:pic>
      <p:pic>
        <p:nvPicPr>
          <p:cNvPr id="12" name="Picture 11">
            <a:extLst>
              <a:ext uri="{FF2B5EF4-FFF2-40B4-BE49-F238E27FC236}">
                <a16:creationId xmlns:a16="http://schemas.microsoft.com/office/drawing/2014/main" id="{755D4929-CBD6-352A-4EB4-41AF378450F4}"/>
              </a:ext>
            </a:extLst>
          </p:cNvPr>
          <p:cNvPicPr>
            <a:picLocks noChangeAspect="1"/>
          </p:cNvPicPr>
          <p:nvPr/>
        </p:nvPicPr>
        <p:blipFill>
          <a:blip r:embed="rId5"/>
          <a:stretch>
            <a:fillRect/>
          </a:stretch>
        </p:blipFill>
        <p:spPr>
          <a:xfrm>
            <a:off x="8190919" y="635754"/>
            <a:ext cx="2188654" cy="323116"/>
          </a:xfrm>
          <a:prstGeom prst="rect">
            <a:avLst/>
          </a:prstGeom>
        </p:spPr>
      </p:pic>
    </p:spTree>
    <p:extLst>
      <p:ext uri="{BB962C8B-B14F-4D97-AF65-F5344CB8AC3E}">
        <p14:creationId xmlns:p14="http://schemas.microsoft.com/office/powerpoint/2010/main" val="4178248325"/>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37</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261939"/>
            <a:ext cx="8172450"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1313B67A-940D-4C53-9A57-2EC3A953B480}"/>
              </a:ext>
            </a:extLst>
          </p:cNvPr>
          <p:cNvPicPr>
            <a:picLocks noChangeAspect="1"/>
          </p:cNvPicPr>
          <p:nvPr/>
        </p:nvPicPr>
        <p:blipFill>
          <a:blip r:embed="rId4"/>
          <a:stretch>
            <a:fillRect/>
          </a:stretch>
        </p:blipFill>
        <p:spPr>
          <a:xfrm>
            <a:off x="9844836" y="4260179"/>
            <a:ext cx="462987" cy="327804"/>
          </a:xfrm>
          <a:prstGeom prst="rect">
            <a:avLst/>
          </a:prstGeom>
        </p:spPr>
      </p:pic>
      <p:sp>
        <p:nvSpPr>
          <p:cNvPr id="6" name="TextBox 5">
            <a:extLst>
              <a:ext uri="{FF2B5EF4-FFF2-40B4-BE49-F238E27FC236}">
                <a16:creationId xmlns:a16="http://schemas.microsoft.com/office/drawing/2014/main" id="{A466CD19-F8A7-46DF-BC07-9A64C9416420}"/>
              </a:ext>
            </a:extLst>
          </p:cNvPr>
          <p:cNvSpPr txBox="1"/>
          <p:nvPr/>
        </p:nvSpPr>
        <p:spPr>
          <a:xfrm>
            <a:off x="10381129" y="4215354"/>
            <a:ext cx="1622612" cy="338554"/>
          </a:xfrm>
          <a:prstGeom prst="rect">
            <a:avLst/>
          </a:prstGeom>
          <a:noFill/>
        </p:spPr>
        <p:txBody>
          <a:bodyPr wrap="square" rtlCol="0">
            <a:spAutoFit/>
          </a:bodyPr>
          <a:lstStyle/>
          <a:p>
            <a:r>
              <a:rPr lang="en-GB" sz="1600" dirty="0"/>
              <a:t>up to 1-2 </a:t>
            </a:r>
            <a:r>
              <a:rPr lang="en-GB" sz="1600" dirty="0" err="1"/>
              <a:t>TeV</a:t>
            </a:r>
            <a:endParaRPr lang="en-GB" sz="1600" dirty="0"/>
          </a:p>
        </p:txBody>
      </p:sp>
      <p:sp>
        <p:nvSpPr>
          <p:cNvPr id="7" name="Rectangle: Rounded Corners 6">
            <a:extLst>
              <a:ext uri="{FF2B5EF4-FFF2-40B4-BE49-F238E27FC236}">
                <a16:creationId xmlns:a16="http://schemas.microsoft.com/office/drawing/2014/main" id="{2E34CE6D-CC2C-4C87-BDFE-0A7C815DB2B2}"/>
              </a:ext>
            </a:extLst>
          </p:cNvPr>
          <p:cNvSpPr/>
          <p:nvPr/>
        </p:nvSpPr>
        <p:spPr>
          <a:xfrm>
            <a:off x="9844836" y="4105835"/>
            <a:ext cx="1818246" cy="48214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273C2DC-3082-494A-AA43-97776FAAFCF5}"/>
              </a:ext>
            </a:extLst>
          </p:cNvPr>
          <p:cNvSpPr txBox="1"/>
          <p:nvPr/>
        </p:nvSpPr>
        <p:spPr>
          <a:xfrm>
            <a:off x="528918" y="6432094"/>
            <a:ext cx="7419328" cy="369332"/>
          </a:xfrm>
          <a:prstGeom prst="rect">
            <a:avLst/>
          </a:prstGeom>
          <a:noFill/>
          <a:ln w="28575">
            <a:solidFill>
              <a:schemeClr val="tx1"/>
            </a:solidFill>
          </a:ln>
        </p:spPr>
        <p:txBody>
          <a:bodyPr wrap="square" rtlCol="0">
            <a:spAutoFit/>
          </a:bodyPr>
          <a:lstStyle/>
          <a:p>
            <a:r>
              <a:rPr lang="en-GB" dirty="0"/>
              <a:t>Currently, pure CEP studies at the LHC are         dominated  (also HIC-UPC)     </a:t>
            </a:r>
          </a:p>
        </p:txBody>
      </p:sp>
      <p:pic>
        <p:nvPicPr>
          <p:cNvPr id="10" name="Picture 9">
            <a:extLst>
              <a:ext uri="{FF2B5EF4-FFF2-40B4-BE49-F238E27FC236}">
                <a16:creationId xmlns:a16="http://schemas.microsoft.com/office/drawing/2014/main" id="{E5B84AE0-D254-4D94-B963-3523EDE2B2C2}"/>
              </a:ext>
            </a:extLst>
          </p:cNvPr>
          <p:cNvPicPr>
            <a:picLocks noChangeAspect="1"/>
          </p:cNvPicPr>
          <p:nvPr/>
        </p:nvPicPr>
        <p:blipFill>
          <a:blip r:embed="rId5"/>
          <a:stretch>
            <a:fillRect/>
          </a:stretch>
        </p:blipFill>
        <p:spPr>
          <a:xfrm>
            <a:off x="4656232" y="6479202"/>
            <a:ext cx="277792" cy="264543"/>
          </a:xfrm>
          <a:prstGeom prst="rect">
            <a:avLst/>
          </a:prstGeom>
        </p:spPr>
      </p:pic>
      <p:sp>
        <p:nvSpPr>
          <p:cNvPr id="11" name="TextBox 10">
            <a:extLst>
              <a:ext uri="{FF2B5EF4-FFF2-40B4-BE49-F238E27FC236}">
                <a16:creationId xmlns:a16="http://schemas.microsoft.com/office/drawing/2014/main" id="{CF8FEB5C-A1F2-4F53-B91D-B797C423ABE4}"/>
              </a:ext>
            </a:extLst>
          </p:cNvPr>
          <p:cNvSpPr txBox="1"/>
          <p:nvPr/>
        </p:nvSpPr>
        <p:spPr>
          <a:xfrm>
            <a:off x="5871882" y="6078069"/>
            <a:ext cx="125506" cy="369332"/>
          </a:xfrm>
          <a:prstGeom prst="rect">
            <a:avLst/>
          </a:prstGeom>
          <a:solidFill>
            <a:schemeClr val="bg1"/>
          </a:solidFill>
        </p:spPr>
        <p:txBody>
          <a:bodyPr wrap="square" rtlCol="0">
            <a:spAutoFit/>
          </a:bodyPr>
          <a:lstStyle/>
          <a:p>
            <a:r>
              <a:rPr lang="en-GB" dirty="0"/>
              <a:t> </a:t>
            </a:r>
          </a:p>
        </p:txBody>
      </p:sp>
    </p:spTree>
    <p:extLst>
      <p:ext uri="{BB962C8B-B14F-4D97-AF65-F5344CB8AC3E}">
        <p14:creationId xmlns:p14="http://schemas.microsoft.com/office/powerpoint/2010/main" val="607948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848" y="116632"/>
            <a:ext cx="8894648"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03513" y="4941169"/>
            <a:ext cx="8551315" cy="954107"/>
          </a:xfrm>
          <a:prstGeom prst="rect">
            <a:avLst/>
          </a:prstGeom>
          <a:noFill/>
          <a:ln w="38100">
            <a:solidFill>
              <a:srgbClr val="FF0000"/>
            </a:solidFill>
          </a:ln>
        </p:spPr>
        <p:txBody>
          <a:bodyPr wrap="none" rtlCol="0">
            <a:spAutoFit/>
          </a:bodyPr>
          <a:lstStyle/>
          <a:p>
            <a:r>
              <a:rPr lang="en-GB" sz="2000" dirty="0"/>
              <a:t>Fully differential implementation of soft survival factor – </a:t>
            </a:r>
            <a:r>
              <a:rPr lang="en-GB" sz="2400" b="1" dirty="0" err="1">
                <a:solidFill>
                  <a:srgbClr val="FF0000"/>
                </a:solidFill>
              </a:rPr>
              <a:t>SuperChic</a:t>
            </a:r>
            <a:r>
              <a:rPr lang="en-GB" sz="2400" b="1" dirty="0">
                <a:solidFill>
                  <a:srgbClr val="FF0000"/>
                </a:solidFill>
              </a:rPr>
              <a:t> 2</a:t>
            </a:r>
            <a:r>
              <a:rPr lang="en-GB" sz="2000" dirty="0"/>
              <a:t> </a:t>
            </a:r>
            <a:r>
              <a:rPr lang="en-GB" sz="2000" dirty="0">
                <a:solidFill>
                  <a:srgbClr val="FF0000"/>
                </a:solidFill>
              </a:rPr>
              <a:t>-</a:t>
            </a:r>
            <a:r>
              <a:rPr lang="en-GB" sz="2400" b="1" dirty="0">
                <a:solidFill>
                  <a:srgbClr val="FF0000"/>
                </a:solidFill>
              </a:rPr>
              <a:t>5</a:t>
            </a:r>
            <a:r>
              <a:rPr lang="en-GB" sz="2000" dirty="0"/>
              <a:t> </a:t>
            </a:r>
            <a:r>
              <a:rPr lang="en-GB" sz="2800" dirty="0">
                <a:solidFill>
                  <a:srgbClr val="FF0000"/>
                </a:solidFill>
              </a:rPr>
              <a:t>MCs</a:t>
            </a:r>
          </a:p>
          <a:p>
            <a:r>
              <a:rPr lang="en-GB" sz="2800" dirty="0">
                <a:solidFill>
                  <a:srgbClr val="FF0000"/>
                </a:solidFill>
              </a:rPr>
              <a:t>                          </a:t>
            </a:r>
            <a:r>
              <a:rPr lang="en-GB" sz="2000" dirty="0">
                <a:solidFill>
                  <a:schemeClr val="tx2">
                    <a:lumMod val="75000"/>
                  </a:schemeClr>
                </a:solidFill>
              </a:rPr>
              <a:t>for pp, </a:t>
            </a:r>
            <a:r>
              <a:rPr lang="en-GB" sz="2000" dirty="0" err="1">
                <a:solidFill>
                  <a:schemeClr val="tx2">
                    <a:lumMod val="75000"/>
                  </a:schemeClr>
                </a:solidFill>
              </a:rPr>
              <a:t>pZ</a:t>
            </a:r>
            <a:r>
              <a:rPr lang="en-GB" sz="2000" dirty="0">
                <a:solidFill>
                  <a:schemeClr val="tx2">
                    <a:lumMod val="75000"/>
                  </a:schemeClr>
                </a:solidFill>
              </a:rPr>
              <a:t>, and ZZ scattering</a:t>
            </a:r>
          </a:p>
        </p:txBody>
      </p:sp>
      <p:sp>
        <p:nvSpPr>
          <p:cNvPr id="4" name="Rounded Rectangle 3"/>
          <p:cNvSpPr/>
          <p:nvPr/>
        </p:nvSpPr>
        <p:spPr>
          <a:xfrm>
            <a:off x="4871864" y="260648"/>
            <a:ext cx="2592288" cy="720080"/>
          </a:xfrm>
          <a:prstGeom prst="roundRect">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428500" y="3573016"/>
            <a:ext cx="2115772" cy="369332"/>
          </a:xfrm>
          <a:prstGeom prst="rect">
            <a:avLst/>
          </a:prstGeom>
          <a:solidFill>
            <a:srgbClr val="FFFF66"/>
          </a:solidFill>
          <a:ln w="38100">
            <a:solidFill>
              <a:srgbClr val="002060"/>
            </a:solidFill>
          </a:ln>
        </p:spPr>
        <p:txBody>
          <a:bodyPr wrap="none" rtlCol="0">
            <a:spAutoFit/>
          </a:bodyPr>
          <a:lstStyle/>
          <a:p>
            <a:r>
              <a:rPr lang="en-GB" dirty="0"/>
              <a:t>Process dependence</a:t>
            </a:r>
          </a:p>
        </p:txBody>
      </p:sp>
      <p:sp>
        <p:nvSpPr>
          <p:cNvPr id="5" name="Slide Number Placeholder 4">
            <a:extLst>
              <a:ext uri="{FF2B5EF4-FFF2-40B4-BE49-F238E27FC236}">
                <a16:creationId xmlns:a16="http://schemas.microsoft.com/office/drawing/2014/main" id="{BBA3BD3C-6C98-C4AB-E98B-59B68665B8C9}"/>
              </a:ext>
            </a:extLst>
          </p:cNvPr>
          <p:cNvSpPr>
            <a:spLocks noGrp="1"/>
          </p:cNvSpPr>
          <p:nvPr>
            <p:ph type="sldNum" sz="quarter" idx="12"/>
          </p:nvPr>
        </p:nvSpPr>
        <p:spPr/>
        <p:txBody>
          <a:bodyPr/>
          <a:lstStyle/>
          <a:p>
            <a:fld id="{810F5E82-72E1-4C4C-94B5-02949C7C5A49}" type="slidenum">
              <a:rPr lang="en-GB" smtClean="0"/>
              <a:t>38</a:t>
            </a:fld>
            <a:endParaRPr lang="en-GB"/>
          </a:p>
        </p:txBody>
      </p:sp>
      <p:sp>
        <p:nvSpPr>
          <p:cNvPr id="3" name="Rectangle: Rounded Corners 2">
            <a:extLst>
              <a:ext uri="{FF2B5EF4-FFF2-40B4-BE49-F238E27FC236}">
                <a16:creationId xmlns:a16="http://schemas.microsoft.com/office/drawing/2014/main" id="{348D603A-E247-A044-4C82-D2E24F3889C0}"/>
              </a:ext>
            </a:extLst>
          </p:cNvPr>
          <p:cNvSpPr/>
          <p:nvPr/>
        </p:nvSpPr>
        <p:spPr>
          <a:xfrm>
            <a:off x="2219325" y="4095077"/>
            <a:ext cx="7277100" cy="495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8195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33826C-534E-C937-93E2-7C5513F35882}"/>
              </a:ext>
            </a:extLst>
          </p:cNvPr>
          <p:cNvSpPr>
            <a:spLocks noGrp="1"/>
          </p:cNvSpPr>
          <p:nvPr>
            <p:ph type="sldNum" sz="quarter" idx="12"/>
          </p:nvPr>
        </p:nvSpPr>
        <p:spPr/>
        <p:txBody>
          <a:bodyPr/>
          <a:lstStyle/>
          <a:p>
            <a:fld id="{810F5E82-72E1-4C4C-94B5-02949C7C5A49}" type="slidenum">
              <a:rPr lang="en-GB" smtClean="0"/>
              <a:t>39</a:t>
            </a:fld>
            <a:endParaRPr lang="en-GB"/>
          </a:p>
        </p:txBody>
      </p:sp>
      <p:pic>
        <p:nvPicPr>
          <p:cNvPr id="4" name="Picture 3">
            <a:extLst>
              <a:ext uri="{FF2B5EF4-FFF2-40B4-BE49-F238E27FC236}">
                <a16:creationId xmlns:a16="http://schemas.microsoft.com/office/drawing/2014/main" id="{6DA860CE-C6A5-6AB4-26B6-93E9FFDAC7DF}"/>
              </a:ext>
            </a:extLst>
          </p:cNvPr>
          <p:cNvPicPr>
            <a:picLocks noChangeAspect="1"/>
          </p:cNvPicPr>
          <p:nvPr/>
        </p:nvPicPr>
        <p:blipFill>
          <a:blip r:embed="rId2"/>
          <a:stretch>
            <a:fillRect/>
          </a:stretch>
        </p:blipFill>
        <p:spPr>
          <a:xfrm>
            <a:off x="1519385" y="0"/>
            <a:ext cx="9153230" cy="6858000"/>
          </a:xfrm>
          <a:prstGeom prst="rect">
            <a:avLst/>
          </a:prstGeom>
        </p:spPr>
      </p:pic>
      <p:sp>
        <p:nvSpPr>
          <p:cNvPr id="3" name="TextBox 2">
            <a:extLst>
              <a:ext uri="{FF2B5EF4-FFF2-40B4-BE49-F238E27FC236}">
                <a16:creationId xmlns:a16="http://schemas.microsoft.com/office/drawing/2014/main" id="{52ABC469-F668-C524-0AFD-58DD01312859}"/>
              </a:ext>
            </a:extLst>
          </p:cNvPr>
          <p:cNvSpPr txBox="1"/>
          <p:nvPr/>
        </p:nvSpPr>
        <p:spPr>
          <a:xfrm>
            <a:off x="9824224" y="136525"/>
            <a:ext cx="848391" cy="666363"/>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4063452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1EC59-EB68-432D-B47E-0D9602F1E74B}"/>
              </a:ext>
            </a:extLst>
          </p:cNvPr>
          <p:cNvPicPr>
            <a:picLocks noChangeAspect="1"/>
          </p:cNvPicPr>
          <p:nvPr/>
        </p:nvPicPr>
        <p:blipFill rotWithShape="1">
          <a:blip r:embed="rId2"/>
          <a:srcRect l="-562" t="-173" r="3016" b="173"/>
          <a:stretch/>
        </p:blipFill>
        <p:spPr>
          <a:xfrm>
            <a:off x="76908" y="-11151"/>
            <a:ext cx="10246457" cy="7140783"/>
          </a:xfrm>
          <a:prstGeom prst="rect">
            <a:avLst/>
          </a:prstGeom>
          <a:ln>
            <a:noFill/>
          </a:ln>
        </p:spPr>
      </p:pic>
      <p:sp>
        <p:nvSpPr>
          <p:cNvPr id="4" name="TextBox 3">
            <a:extLst>
              <a:ext uri="{FF2B5EF4-FFF2-40B4-BE49-F238E27FC236}">
                <a16:creationId xmlns:a16="http://schemas.microsoft.com/office/drawing/2014/main" id="{F191DD23-E9E0-4E4A-8E3A-4BD17E854DB3}"/>
              </a:ext>
            </a:extLst>
          </p:cNvPr>
          <p:cNvSpPr txBox="1"/>
          <p:nvPr/>
        </p:nvSpPr>
        <p:spPr>
          <a:xfrm>
            <a:off x="838201" y="5949828"/>
            <a:ext cx="8822748" cy="646331"/>
          </a:xfrm>
          <a:prstGeom prst="rect">
            <a:avLst/>
          </a:prstGeom>
          <a:solidFill>
            <a:schemeClr val="bg1"/>
          </a:solidFill>
          <a:ln>
            <a:solidFill>
              <a:schemeClr val="bg1"/>
            </a:solidFill>
          </a:ln>
        </p:spPr>
        <p:txBody>
          <a:bodyPr wrap="square" rtlCol="0">
            <a:spAutoFit/>
          </a:bodyPr>
          <a:lstStyle/>
          <a:p>
            <a:r>
              <a:rPr lang="en-GB" dirty="0"/>
              <a:t> </a:t>
            </a:r>
            <a:r>
              <a:rPr lang="en-GB" dirty="0">
                <a:solidFill>
                  <a:srgbClr val="0070C0"/>
                </a:solidFill>
              </a:rPr>
              <a:t>(ALICE-double Gap trigger</a:t>
            </a:r>
            <a:r>
              <a:rPr lang="en-GB" dirty="0">
                <a:solidFill>
                  <a:schemeClr val="accent1"/>
                </a:solidFill>
              </a:rPr>
              <a:t>), </a:t>
            </a:r>
            <a:r>
              <a:rPr lang="en-GB" dirty="0">
                <a:solidFill>
                  <a:srgbClr val="FF0000"/>
                </a:solidFill>
              </a:rPr>
              <a:t>  CMS-RGT </a:t>
            </a:r>
            <a:r>
              <a:rPr lang="en-GB" dirty="0">
                <a:solidFill>
                  <a:srgbClr val="002060"/>
                </a:solidFill>
              </a:rPr>
              <a:t>special</a:t>
            </a:r>
            <a:r>
              <a:rPr lang="en-GB" dirty="0">
                <a:solidFill>
                  <a:srgbClr val="FF0000"/>
                </a:solidFill>
              </a:rPr>
              <a:t> </a:t>
            </a:r>
            <a:r>
              <a:rPr lang="en-GB" dirty="0">
                <a:solidFill>
                  <a:srgbClr val="002060"/>
                </a:solidFill>
              </a:rPr>
              <a:t>runs pp, HI- </a:t>
            </a:r>
            <a:r>
              <a:rPr lang="en-GB" dirty="0">
                <a:solidFill>
                  <a:srgbClr val="FF0000"/>
                </a:solidFill>
              </a:rPr>
              <a:t>FSI </a:t>
            </a:r>
            <a:r>
              <a:rPr lang="en-GB" dirty="0" err="1">
                <a:solidFill>
                  <a:srgbClr val="FF0000"/>
                </a:solidFill>
              </a:rPr>
              <a:t>ressurection</a:t>
            </a:r>
            <a:r>
              <a:rPr lang="en-GB" dirty="0">
                <a:solidFill>
                  <a:srgbClr val="FF0000"/>
                </a:solidFill>
              </a:rPr>
              <a:t> </a:t>
            </a:r>
          </a:p>
          <a:p>
            <a:endParaRPr lang="en-GB" dirty="0"/>
          </a:p>
        </p:txBody>
      </p:sp>
      <p:sp>
        <p:nvSpPr>
          <p:cNvPr id="5" name="Slide Number Placeholder 4">
            <a:extLst>
              <a:ext uri="{FF2B5EF4-FFF2-40B4-BE49-F238E27FC236}">
                <a16:creationId xmlns:a16="http://schemas.microsoft.com/office/drawing/2014/main" id="{C093BAA5-81EA-49CE-9509-1BF14AA33B1F}"/>
              </a:ext>
            </a:extLst>
          </p:cNvPr>
          <p:cNvSpPr>
            <a:spLocks noGrp="1"/>
          </p:cNvSpPr>
          <p:nvPr>
            <p:ph type="sldNum" sz="quarter" idx="12"/>
          </p:nvPr>
        </p:nvSpPr>
        <p:spPr/>
        <p:txBody>
          <a:bodyPr/>
          <a:lstStyle/>
          <a:p>
            <a:fld id="{810F5E82-72E1-4C4C-94B5-02949C7C5A49}" type="slidenum">
              <a:rPr lang="en-GB" smtClean="0"/>
              <a:t>4</a:t>
            </a:fld>
            <a:endParaRPr lang="en-GB"/>
          </a:p>
        </p:txBody>
      </p:sp>
      <p:sp>
        <p:nvSpPr>
          <p:cNvPr id="2" name="TextBox 1">
            <a:extLst>
              <a:ext uri="{FF2B5EF4-FFF2-40B4-BE49-F238E27FC236}">
                <a16:creationId xmlns:a16="http://schemas.microsoft.com/office/drawing/2014/main" id="{7EC93424-1486-4E9E-B0ED-05D3EE4A2268}"/>
              </a:ext>
            </a:extLst>
          </p:cNvPr>
          <p:cNvSpPr txBox="1"/>
          <p:nvPr/>
        </p:nvSpPr>
        <p:spPr>
          <a:xfrm>
            <a:off x="838200" y="3281516"/>
            <a:ext cx="7096432" cy="366252"/>
          </a:xfrm>
          <a:prstGeom prst="rect">
            <a:avLst/>
          </a:prstGeom>
          <a:solidFill>
            <a:schemeClr val="bg1"/>
          </a:solidFill>
        </p:spPr>
        <p:txBody>
          <a:bodyPr wrap="square" rtlCol="0">
            <a:spAutoFit/>
          </a:bodyPr>
          <a:lstStyle/>
          <a:p>
            <a:endParaRPr lang="en-GB" dirty="0"/>
          </a:p>
        </p:txBody>
      </p:sp>
      <p:pic>
        <p:nvPicPr>
          <p:cNvPr id="8" name="Picture 7">
            <a:extLst>
              <a:ext uri="{FF2B5EF4-FFF2-40B4-BE49-F238E27FC236}">
                <a16:creationId xmlns:a16="http://schemas.microsoft.com/office/drawing/2014/main" id="{4FD6C586-1749-4AF1-8868-6D3786084D33}"/>
              </a:ext>
            </a:extLst>
          </p:cNvPr>
          <p:cNvPicPr>
            <a:picLocks noChangeAspect="1"/>
          </p:cNvPicPr>
          <p:nvPr/>
        </p:nvPicPr>
        <p:blipFill>
          <a:blip r:embed="rId3"/>
          <a:stretch>
            <a:fillRect/>
          </a:stretch>
        </p:blipFill>
        <p:spPr>
          <a:xfrm>
            <a:off x="8941558" y="5064125"/>
            <a:ext cx="719390" cy="469433"/>
          </a:xfrm>
          <a:prstGeom prst="rect">
            <a:avLst/>
          </a:prstGeom>
        </p:spPr>
      </p:pic>
      <p:sp>
        <p:nvSpPr>
          <p:cNvPr id="9" name="TextBox 8">
            <a:extLst>
              <a:ext uri="{FF2B5EF4-FFF2-40B4-BE49-F238E27FC236}">
                <a16:creationId xmlns:a16="http://schemas.microsoft.com/office/drawing/2014/main" id="{1A1660F5-A017-4A2A-B537-F42125D4482A}"/>
              </a:ext>
            </a:extLst>
          </p:cNvPr>
          <p:cNvSpPr txBox="1"/>
          <p:nvPr/>
        </p:nvSpPr>
        <p:spPr>
          <a:xfrm>
            <a:off x="9315360" y="3163824"/>
            <a:ext cx="1022334" cy="338554"/>
          </a:xfrm>
          <a:prstGeom prst="rect">
            <a:avLst/>
          </a:prstGeom>
          <a:noFill/>
        </p:spPr>
        <p:txBody>
          <a:bodyPr wrap="square" rtlCol="0">
            <a:spAutoFit/>
          </a:bodyPr>
          <a:lstStyle/>
          <a:p>
            <a:r>
              <a:rPr lang="en-GB" sz="1600" b="1" dirty="0">
                <a:solidFill>
                  <a:srgbClr val="FF0000"/>
                </a:solidFill>
              </a:rPr>
              <a:t>AFP/PPS</a:t>
            </a:r>
          </a:p>
        </p:txBody>
      </p:sp>
      <p:pic>
        <p:nvPicPr>
          <p:cNvPr id="11" name="Picture 10">
            <a:extLst>
              <a:ext uri="{FF2B5EF4-FFF2-40B4-BE49-F238E27FC236}">
                <a16:creationId xmlns:a16="http://schemas.microsoft.com/office/drawing/2014/main" id="{CE125C3B-A24D-4015-87CD-CB1C42EE6D7E}"/>
              </a:ext>
            </a:extLst>
          </p:cNvPr>
          <p:cNvPicPr>
            <a:picLocks noChangeAspect="1"/>
          </p:cNvPicPr>
          <p:nvPr/>
        </p:nvPicPr>
        <p:blipFill>
          <a:blip r:embed="rId4"/>
          <a:stretch>
            <a:fillRect/>
          </a:stretch>
        </p:blipFill>
        <p:spPr>
          <a:xfrm>
            <a:off x="3741976" y="3411634"/>
            <a:ext cx="2410758" cy="291131"/>
          </a:xfrm>
          <a:prstGeom prst="rect">
            <a:avLst/>
          </a:prstGeom>
          <a:ln w="38100">
            <a:solidFill>
              <a:schemeClr val="accent6"/>
            </a:solidFill>
          </a:ln>
        </p:spPr>
      </p:pic>
      <p:sp>
        <p:nvSpPr>
          <p:cNvPr id="6" name="TextBox 5">
            <a:extLst>
              <a:ext uri="{FF2B5EF4-FFF2-40B4-BE49-F238E27FC236}">
                <a16:creationId xmlns:a16="http://schemas.microsoft.com/office/drawing/2014/main" id="{34CFF82A-728A-41E7-93FD-FECC01BA568C}"/>
              </a:ext>
            </a:extLst>
          </p:cNvPr>
          <p:cNvSpPr txBox="1"/>
          <p:nvPr/>
        </p:nvSpPr>
        <p:spPr>
          <a:xfrm>
            <a:off x="7041582" y="3402391"/>
            <a:ext cx="1688145" cy="369332"/>
          </a:xfrm>
          <a:prstGeom prst="rect">
            <a:avLst/>
          </a:prstGeom>
          <a:noFill/>
        </p:spPr>
        <p:txBody>
          <a:bodyPr wrap="square" rtlCol="0">
            <a:spAutoFit/>
          </a:bodyPr>
          <a:lstStyle/>
          <a:p>
            <a:r>
              <a:rPr lang="en-GB" dirty="0">
                <a:solidFill>
                  <a:schemeClr val="accent1"/>
                </a:solidFill>
              </a:rPr>
              <a:t>(LHC runs 1,2,3)</a:t>
            </a:r>
          </a:p>
        </p:txBody>
      </p:sp>
      <p:pic>
        <p:nvPicPr>
          <p:cNvPr id="12" name="Picture 2">
            <a:extLst>
              <a:ext uri="{FF2B5EF4-FFF2-40B4-BE49-F238E27FC236}">
                <a16:creationId xmlns:a16="http://schemas.microsoft.com/office/drawing/2014/main" id="{5C31EE72-33B0-4785-BF11-A5FA171EF2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0963" y="1720006"/>
            <a:ext cx="1881230" cy="447615"/>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AD2738-7337-4BA4-BF82-4C9904437490}"/>
              </a:ext>
            </a:extLst>
          </p:cNvPr>
          <p:cNvSpPr txBox="1"/>
          <p:nvPr/>
        </p:nvSpPr>
        <p:spPr>
          <a:xfrm>
            <a:off x="4432300" y="1743959"/>
            <a:ext cx="356516" cy="400110"/>
          </a:xfrm>
          <a:prstGeom prst="rect">
            <a:avLst/>
          </a:prstGeom>
          <a:solidFill>
            <a:schemeClr val="bg1"/>
          </a:solidFill>
        </p:spPr>
        <p:txBody>
          <a:bodyPr wrap="square" rtlCol="0">
            <a:spAutoFit/>
          </a:bodyPr>
          <a:lstStyle/>
          <a:p>
            <a:r>
              <a:rPr lang="en-GB" sz="2000" dirty="0"/>
              <a:t>X</a:t>
            </a:r>
          </a:p>
        </p:txBody>
      </p:sp>
      <p:pic>
        <p:nvPicPr>
          <p:cNvPr id="10" name="Picture 20" descr="MCj04238480000[1]">
            <a:extLst>
              <a:ext uri="{FF2B5EF4-FFF2-40B4-BE49-F238E27FC236}">
                <a16:creationId xmlns:a16="http://schemas.microsoft.com/office/drawing/2014/main" id="{033D4A73-52E7-5C98-E424-F2443CAC45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3745" y="2443664"/>
            <a:ext cx="451387" cy="39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85C5CFF-2A70-EC21-8A5C-20AAA344FE09}"/>
              </a:ext>
            </a:extLst>
          </p:cNvPr>
          <p:cNvSpPr txBox="1"/>
          <p:nvPr/>
        </p:nvSpPr>
        <p:spPr>
          <a:xfrm>
            <a:off x="6546201" y="2220685"/>
            <a:ext cx="1235034" cy="400110"/>
          </a:xfrm>
          <a:prstGeom prst="rect">
            <a:avLst/>
          </a:prstGeom>
          <a:solidFill>
            <a:schemeClr val="bg1"/>
          </a:solidFill>
        </p:spPr>
        <p:txBody>
          <a:bodyPr wrap="square" rtlCol="0">
            <a:spAutoFit/>
          </a:bodyPr>
          <a:lstStyle/>
          <a:p>
            <a:r>
              <a:rPr lang="en-GB" sz="2000" dirty="0"/>
              <a:t>~200m</a:t>
            </a:r>
          </a:p>
        </p:txBody>
      </p:sp>
      <p:pic>
        <p:nvPicPr>
          <p:cNvPr id="15" name="Picture 21">
            <a:extLst>
              <a:ext uri="{FF2B5EF4-FFF2-40B4-BE49-F238E27FC236}">
                <a16:creationId xmlns:a16="http://schemas.microsoft.com/office/drawing/2014/main" id="{5AEC6472-4893-100F-8061-DE91F294AB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5857" y="5070579"/>
            <a:ext cx="561023" cy="451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189B43AF-F091-020B-5931-822840D36B46}"/>
              </a:ext>
            </a:extLst>
          </p:cNvPr>
          <p:cNvSpPr txBox="1"/>
          <p:nvPr/>
        </p:nvSpPr>
        <p:spPr>
          <a:xfrm>
            <a:off x="3603171" y="1086488"/>
            <a:ext cx="1359817" cy="369332"/>
          </a:xfrm>
          <a:prstGeom prst="rect">
            <a:avLst/>
          </a:prstGeom>
          <a:solidFill>
            <a:schemeClr val="bg1"/>
          </a:solidFill>
        </p:spPr>
        <p:txBody>
          <a:bodyPr wrap="square" rtlCol="0">
            <a:spAutoFit/>
          </a:bodyPr>
          <a:lstStyle/>
          <a:p>
            <a:r>
              <a:rPr lang="en-GB" b="1" dirty="0">
                <a:solidFill>
                  <a:schemeClr val="accent1"/>
                </a:solidFill>
              </a:rPr>
              <a:t>‘exclusive’</a:t>
            </a:r>
          </a:p>
        </p:txBody>
      </p:sp>
      <p:pic>
        <p:nvPicPr>
          <p:cNvPr id="18" name="Picture 17" descr="Men standing next to a metal pipe&#10;&#10;AI-generated content may be incorrect.">
            <a:extLst>
              <a:ext uri="{FF2B5EF4-FFF2-40B4-BE49-F238E27FC236}">
                <a16:creationId xmlns:a16="http://schemas.microsoft.com/office/drawing/2014/main" id="{85E1D792-E65F-C1FE-F3B1-7C203AB74562}"/>
              </a:ext>
            </a:extLst>
          </p:cNvPr>
          <p:cNvPicPr>
            <a:picLocks noChangeAspect="1"/>
          </p:cNvPicPr>
          <p:nvPr/>
        </p:nvPicPr>
        <p:blipFill>
          <a:blip r:embed="rId8">
            <a:extLst>
              <a:ext uri="{28A0092B-C50C-407E-A947-70E740481C1C}">
                <a14:useLocalDpi xmlns:a14="http://schemas.microsoft.com/office/drawing/2010/main" val="0"/>
              </a:ext>
            </a:extLst>
          </a:blip>
          <a:srcRect l="28572" t="20745" r="27537" b="18108"/>
          <a:stretch>
            <a:fillRect/>
          </a:stretch>
        </p:blipFill>
        <p:spPr>
          <a:xfrm>
            <a:off x="7504765" y="4984595"/>
            <a:ext cx="1901150" cy="1833651"/>
          </a:xfrm>
          <a:prstGeom prst="rect">
            <a:avLst/>
          </a:prstGeom>
        </p:spPr>
      </p:pic>
      <p:sp>
        <p:nvSpPr>
          <p:cNvPr id="17" name="TextBox 16">
            <a:extLst>
              <a:ext uri="{FF2B5EF4-FFF2-40B4-BE49-F238E27FC236}">
                <a16:creationId xmlns:a16="http://schemas.microsoft.com/office/drawing/2014/main" id="{7E2FB953-867F-85D7-6378-B5DDC1E9B06B}"/>
              </a:ext>
            </a:extLst>
          </p:cNvPr>
          <p:cNvSpPr txBox="1"/>
          <p:nvPr/>
        </p:nvSpPr>
        <p:spPr>
          <a:xfrm>
            <a:off x="3939167" y="6238434"/>
            <a:ext cx="6094140" cy="307777"/>
          </a:xfrm>
          <a:prstGeom prst="rect">
            <a:avLst/>
          </a:prstGeom>
          <a:noFill/>
        </p:spPr>
        <p:txBody>
          <a:bodyPr wrap="square">
            <a:spAutoFit/>
          </a:bodyPr>
          <a:lstStyle/>
          <a:p>
            <a:r>
              <a:rPr lang="en-GB" sz="1400" dirty="0">
                <a:solidFill>
                  <a:schemeClr val="accent6">
                    <a:lumMod val="50000"/>
                  </a:schemeClr>
                </a:solidFill>
              </a:rPr>
              <a:t>(</a:t>
            </a:r>
            <a:r>
              <a:rPr lang="en-GB" sz="1400" dirty="0" err="1">
                <a:solidFill>
                  <a:schemeClr val="accent6">
                    <a:lumMod val="50000"/>
                  </a:schemeClr>
                </a:solidFill>
              </a:rPr>
              <a:t>M.Albrow</a:t>
            </a:r>
            <a:r>
              <a:rPr lang="en-GB" sz="1400" dirty="0">
                <a:solidFill>
                  <a:schemeClr val="accent6">
                    <a:lumMod val="50000"/>
                  </a:schemeClr>
                </a:solidFill>
              </a:rPr>
              <a:t> et al,  0811.0120)</a:t>
            </a:r>
          </a:p>
        </p:txBody>
      </p:sp>
      <p:sp>
        <p:nvSpPr>
          <p:cNvPr id="19" name="TextBox 18">
            <a:extLst>
              <a:ext uri="{FF2B5EF4-FFF2-40B4-BE49-F238E27FC236}">
                <a16:creationId xmlns:a16="http://schemas.microsoft.com/office/drawing/2014/main" id="{A8535F56-40FB-7C73-4778-B53A158AF8CA}"/>
              </a:ext>
            </a:extLst>
          </p:cNvPr>
          <p:cNvSpPr txBox="1"/>
          <p:nvPr/>
        </p:nvSpPr>
        <p:spPr>
          <a:xfrm>
            <a:off x="7549810" y="685500"/>
            <a:ext cx="6094140" cy="276999"/>
          </a:xfrm>
          <a:prstGeom prst="rect">
            <a:avLst/>
          </a:prstGeom>
          <a:noFill/>
        </p:spPr>
        <p:txBody>
          <a:bodyPr wrap="square">
            <a:spAutoFit/>
          </a:bodyPr>
          <a:lstStyle/>
          <a:p>
            <a:r>
              <a:rPr lang="en-GB" sz="1200" dirty="0">
                <a:solidFill>
                  <a:schemeClr val="accent1"/>
                </a:solidFill>
              </a:rPr>
              <a:t>(Istvan Szanyi, Maciej Trzebinski</a:t>
            </a:r>
            <a:r>
              <a:rPr lang="en-GB" sz="1100" dirty="0">
                <a:solidFill>
                  <a:schemeClr val="accent1"/>
                </a:solidFill>
              </a:rPr>
              <a:t>, </a:t>
            </a:r>
            <a:r>
              <a:rPr lang="en-GB" sz="1200" i="1" dirty="0">
                <a:solidFill>
                  <a:schemeClr val="accent1"/>
                </a:solidFill>
              </a:rPr>
              <a:t>Javier Alberto Murillo Quijada</a:t>
            </a:r>
            <a:r>
              <a:rPr lang="en-GB" sz="1000" dirty="0">
                <a:solidFill>
                  <a:schemeClr val="accent1"/>
                </a:solidFill>
              </a:rPr>
              <a:t>      </a:t>
            </a:r>
            <a:r>
              <a:rPr lang="en-GB" sz="1200" dirty="0">
                <a:solidFill>
                  <a:schemeClr val="accent1"/>
                </a:solidFill>
              </a:rPr>
              <a:t>)</a:t>
            </a:r>
          </a:p>
        </p:txBody>
      </p:sp>
      <p:sp>
        <p:nvSpPr>
          <p:cNvPr id="21" name="TextBox 20">
            <a:extLst>
              <a:ext uri="{FF2B5EF4-FFF2-40B4-BE49-F238E27FC236}">
                <a16:creationId xmlns:a16="http://schemas.microsoft.com/office/drawing/2014/main" id="{6D0B45F6-164D-743A-6F4A-69AF71BE62AB}"/>
              </a:ext>
            </a:extLst>
          </p:cNvPr>
          <p:cNvSpPr txBox="1"/>
          <p:nvPr/>
        </p:nvSpPr>
        <p:spPr>
          <a:xfrm>
            <a:off x="9571085" y="3520884"/>
            <a:ext cx="6869150" cy="276999"/>
          </a:xfrm>
          <a:prstGeom prst="rect">
            <a:avLst/>
          </a:prstGeom>
          <a:noFill/>
        </p:spPr>
        <p:txBody>
          <a:bodyPr wrap="square">
            <a:spAutoFit/>
          </a:bodyPr>
          <a:lstStyle/>
          <a:p>
            <a:r>
              <a:rPr lang="en-GB" sz="1200" dirty="0">
                <a:solidFill>
                  <a:srgbClr val="002060"/>
                </a:solidFill>
              </a:rPr>
              <a:t>(Michael Pitt)</a:t>
            </a:r>
          </a:p>
        </p:txBody>
      </p:sp>
      <p:sp>
        <p:nvSpPr>
          <p:cNvPr id="23" name="TextBox 22">
            <a:extLst>
              <a:ext uri="{FF2B5EF4-FFF2-40B4-BE49-F238E27FC236}">
                <a16:creationId xmlns:a16="http://schemas.microsoft.com/office/drawing/2014/main" id="{8413DDE6-9B00-5803-D9D2-37C462637576}"/>
              </a:ext>
            </a:extLst>
          </p:cNvPr>
          <p:cNvSpPr txBox="1"/>
          <p:nvPr/>
        </p:nvSpPr>
        <p:spPr>
          <a:xfrm>
            <a:off x="9698355" y="5593199"/>
            <a:ext cx="8218170" cy="276999"/>
          </a:xfrm>
          <a:prstGeom prst="rect">
            <a:avLst/>
          </a:prstGeom>
          <a:noFill/>
        </p:spPr>
        <p:txBody>
          <a:bodyPr wrap="square">
            <a:spAutoFit/>
          </a:bodyPr>
          <a:lstStyle/>
          <a:p>
            <a:r>
              <a:rPr lang="en-GB" sz="1200" b="0" i="0" dirty="0">
                <a:solidFill>
                  <a:srgbClr val="002060"/>
                </a:solidFill>
                <a:effectLst/>
                <a:latin typeface="Liberation Sans"/>
              </a:rPr>
              <a:t>(Krista Smith)</a:t>
            </a:r>
            <a:endParaRPr lang="en-GB" sz="1200" dirty="0">
              <a:solidFill>
                <a:srgbClr val="002060"/>
              </a:solidFill>
            </a:endParaRPr>
          </a:p>
        </p:txBody>
      </p:sp>
    </p:spTree>
    <p:extLst>
      <p:ext uri="{BB962C8B-B14F-4D97-AF65-F5344CB8AC3E}">
        <p14:creationId xmlns:p14="http://schemas.microsoft.com/office/powerpoint/2010/main" val="112030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DC7D1B-0874-B016-374C-AD61063AFDC4}"/>
              </a:ext>
            </a:extLst>
          </p:cNvPr>
          <p:cNvSpPr>
            <a:spLocks noGrp="1"/>
          </p:cNvSpPr>
          <p:nvPr>
            <p:ph type="sldNum" sz="quarter" idx="12"/>
          </p:nvPr>
        </p:nvSpPr>
        <p:spPr/>
        <p:txBody>
          <a:bodyPr/>
          <a:lstStyle/>
          <a:p>
            <a:fld id="{810F5E82-72E1-4C4C-94B5-02949C7C5A49}" type="slidenum">
              <a:rPr lang="en-GB" smtClean="0"/>
              <a:t>40</a:t>
            </a:fld>
            <a:endParaRPr lang="en-GB"/>
          </a:p>
        </p:txBody>
      </p:sp>
      <p:pic>
        <p:nvPicPr>
          <p:cNvPr id="4" name="Picture 3" descr="A screenshot of a computer&#10;&#10;AI-generated content may be incorrect.">
            <a:extLst>
              <a:ext uri="{FF2B5EF4-FFF2-40B4-BE49-F238E27FC236}">
                <a16:creationId xmlns:a16="http://schemas.microsoft.com/office/drawing/2014/main" id="{9378038C-A716-0CE0-1C49-262974C5FB27}"/>
              </a:ext>
            </a:extLst>
          </p:cNvPr>
          <p:cNvPicPr>
            <a:picLocks noChangeAspect="1"/>
          </p:cNvPicPr>
          <p:nvPr/>
        </p:nvPicPr>
        <p:blipFill>
          <a:blip r:embed="rId2">
            <a:extLst>
              <a:ext uri="{28A0092B-C50C-407E-A947-70E740481C1C}">
                <a14:useLocalDpi xmlns:a14="http://schemas.microsoft.com/office/drawing/2010/main" val="0"/>
              </a:ext>
            </a:extLst>
          </a:blip>
          <a:srcRect l="23050" t="33981" r="2338" b="6862"/>
          <a:stretch/>
        </p:blipFill>
        <p:spPr>
          <a:xfrm>
            <a:off x="656700" y="722489"/>
            <a:ext cx="10045168" cy="5768622"/>
          </a:xfrm>
          <a:prstGeom prst="rect">
            <a:avLst/>
          </a:prstGeom>
        </p:spPr>
      </p:pic>
      <p:sp>
        <p:nvSpPr>
          <p:cNvPr id="3" name="TextBox 2">
            <a:extLst>
              <a:ext uri="{FF2B5EF4-FFF2-40B4-BE49-F238E27FC236}">
                <a16:creationId xmlns:a16="http://schemas.microsoft.com/office/drawing/2014/main" id="{076F010F-998E-C4E5-1172-FD5D47960953}"/>
              </a:ext>
            </a:extLst>
          </p:cNvPr>
          <p:cNvSpPr txBox="1"/>
          <p:nvPr/>
        </p:nvSpPr>
        <p:spPr>
          <a:xfrm>
            <a:off x="8296507" y="1193180"/>
            <a:ext cx="1973767" cy="234176"/>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820606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6CA705-1B00-EDCA-E6EF-0521010304B6}"/>
              </a:ext>
            </a:extLst>
          </p:cNvPr>
          <p:cNvSpPr>
            <a:spLocks noGrp="1"/>
          </p:cNvSpPr>
          <p:nvPr>
            <p:ph type="sldNum" sz="quarter" idx="12"/>
          </p:nvPr>
        </p:nvSpPr>
        <p:spPr/>
        <p:txBody>
          <a:bodyPr/>
          <a:lstStyle/>
          <a:p>
            <a:fld id="{810F5E82-72E1-4C4C-94B5-02949C7C5A49}" type="slidenum">
              <a:rPr lang="en-GB" smtClean="0"/>
              <a:t>41</a:t>
            </a:fld>
            <a:endParaRPr lang="en-GB"/>
          </a:p>
        </p:txBody>
      </p:sp>
      <p:pic>
        <p:nvPicPr>
          <p:cNvPr id="4" name="Picture 3">
            <a:extLst>
              <a:ext uri="{FF2B5EF4-FFF2-40B4-BE49-F238E27FC236}">
                <a16:creationId xmlns:a16="http://schemas.microsoft.com/office/drawing/2014/main" id="{C79C0994-E96F-C7A2-6D49-0C9F13100A10}"/>
              </a:ext>
            </a:extLst>
          </p:cNvPr>
          <p:cNvPicPr>
            <a:picLocks noChangeAspect="1"/>
          </p:cNvPicPr>
          <p:nvPr/>
        </p:nvPicPr>
        <p:blipFill>
          <a:blip r:embed="rId2"/>
          <a:stretch>
            <a:fillRect/>
          </a:stretch>
        </p:blipFill>
        <p:spPr>
          <a:xfrm>
            <a:off x="402243" y="692308"/>
            <a:ext cx="9850739" cy="6143930"/>
          </a:xfrm>
          <a:prstGeom prst="rect">
            <a:avLst/>
          </a:prstGeom>
          <a:ln w="38100">
            <a:solidFill>
              <a:srgbClr val="7030A0"/>
            </a:solidFill>
          </a:ln>
        </p:spPr>
      </p:pic>
      <p:sp>
        <p:nvSpPr>
          <p:cNvPr id="6" name="TextBox 5">
            <a:extLst>
              <a:ext uri="{FF2B5EF4-FFF2-40B4-BE49-F238E27FC236}">
                <a16:creationId xmlns:a16="http://schemas.microsoft.com/office/drawing/2014/main" id="{2E78835D-9F54-EF34-AA52-EB8AB02609C3}"/>
              </a:ext>
            </a:extLst>
          </p:cNvPr>
          <p:cNvSpPr txBox="1"/>
          <p:nvPr/>
        </p:nvSpPr>
        <p:spPr>
          <a:xfrm>
            <a:off x="6257925" y="2506146"/>
            <a:ext cx="2562225" cy="369332"/>
          </a:xfrm>
          <a:prstGeom prst="rect">
            <a:avLst/>
          </a:prstGeom>
          <a:noFill/>
        </p:spPr>
        <p:txBody>
          <a:bodyPr wrap="square">
            <a:spAutoFit/>
          </a:bodyPr>
          <a:lstStyle/>
          <a:p>
            <a:pPr algn="l"/>
            <a:r>
              <a:rPr lang="en-GB" b="0" i="0" u="none" strike="noStrike" dirty="0">
                <a:effectLst/>
                <a:latin typeface="-apple-system"/>
                <a:hlinkClick r:id="rId3">
                  <a:extLst>
                    <a:ext uri="{A12FA001-AC4F-418D-AE19-62706E023703}">
                      <ahyp:hlinkClr xmlns:ahyp="http://schemas.microsoft.com/office/drawing/2018/hyperlinkcolor" val="tx"/>
                    </a:ext>
                  </a:extLst>
                </a:hlinkClick>
              </a:rPr>
              <a:t>2410.10978</a:t>
            </a:r>
            <a:r>
              <a:rPr lang="en-GB" b="0" i="0" dirty="0">
                <a:effectLst/>
                <a:latin typeface="-apple-system"/>
              </a:rPr>
              <a:t> [hep-</a:t>
            </a:r>
            <a:r>
              <a:rPr lang="en-GB" b="0" i="0" dirty="0" err="1">
                <a:effectLst/>
                <a:latin typeface="-apple-system"/>
              </a:rPr>
              <a:t>ph</a:t>
            </a:r>
            <a:r>
              <a:rPr lang="en-GB" b="0" i="0" dirty="0">
                <a:effectLst/>
                <a:latin typeface="-apple-system"/>
              </a:rPr>
              <a:t>]</a:t>
            </a:r>
          </a:p>
        </p:txBody>
      </p:sp>
      <p:cxnSp>
        <p:nvCxnSpPr>
          <p:cNvPr id="5" name="Straight Connector 4">
            <a:extLst>
              <a:ext uri="{FF2B5EF4-FFF2-40B4-BE49-F238E27FC236}">
                <a16:creationId xmlns:a16="http://schemas.microsoft.com/office/drawing/2014/main" id="{32E0D96C-29A5-3C07-4E8C-1A529C89DBC4}"/>
              </a:ext>
            </a:extLst>
          </p:cNvPr>
          <p:cNvCxnSpPr/>
          <p:nvPr/>
        </p:nvCxnSpPr>
        <p:spPr>
          <a:xfrm>
            <a:off x="2884714" y="4474029"/>
            <a:ext cx="58129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718A19C-684C-4F3A-81FE-DC93EDFF0BDE}"/>
              </a:ext>
            </a:extLst>
          </p:cNvPr>
          <p:cNvCxnSpPr/>
          <p:nvPr/>
        </p:nvCxnSpPr>
        <p:spPr>
          <a:xfrm>
            <a:off x="1371600" y="4648200"/>
            <a:ext cx="60633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D0029A-8C31-2A62-CF26-C89DD0411415}"/>
              </a:ext>
            </a:extLst>
          </p:cNvPr>
          <p:cNvCxnSpPr>
            <a:cxnSpLocks/>
          </p:cNvCxnSpPr>
          <p:nvPr/>
        </p:nvCxnSpPr>
        <p:spPr>
          <a:xfrm>
            <a:off x="1469571" y="5480958"/>
            <a:ext cx="2046515"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C522F6-2BEB-2727-C51C-D31593D16AE0}"/>
              </a:ext>
            </a:extLst>
          </p:cNvPr>
          <p:cNvCxnSpPr/>
          <p:nvPr/>
        </p:nvCxnSpPr>
        <p:spPr>
          <a:xfrm>
            <a:off x="3864429" y="5529943"/>
            <a:ext cx="474617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E22A25-E60E-3239-961B-B8EAC01BA76E}"/>
              </a:ext>
            </a:extLst>
          </p:cNvPr>
          <p:cNvCxnSpPr>
            <a:cxnSpLocks/>
          </p:cNvCxnSpPr>
          <p:nvPr/>
        </p:nvCxnSpPr>
        <p:spPr>
          <a:xfrm>
            <a:off x="1197429" y="5725886"/>
            <a:ext cx="70757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F61D78-EB42-5EB5-F17A-5E85D4F37519}"/>
              </a:ext>
            </a:extLst>
          </p:cNvPr>
          <p:cNvCxnSpPr/>
          <p:nvPr/>
        </p:nvCxnSpPr>
        <p:spPr>
          <a:xfrm>
            <a:off x="5327612" y="6356350"/>
            <a:ext cx="277135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30465E7-4037-D695-6FA2-1A38742DEA1E}"/>
              </a:ext>
            </a:extLst>
          </p:cNvPr>
          <p:cNvPicPr>
            <a:picLocks noChangeAspect="1"/>
          </p:cNvPicPr>
          <p:nvPr/>
        </p:nvPicPr>
        <p:blipFill rotWithShape="1">
          <a:blip r:embed="rId4"/>
          <a:srcRect l="5374" t="9045" r="12069"/>
          <a:stretch/>
        </p:blipFill>
        <p:spPr>
          <a:xfrm>
            <a:off x="9459684" y="127147"/>
            <a:ext cx="1839682" cy="252837"/>
          </a:xfrm>
          <a:prstGeom prst="rect">
            <a:avLst/>
          </a:prstGeom>
          <a:ln w="28575">
            <a:solidFill>
              <a:srgbClr val="0070C0"/>
            </a:solidFill>
          </a:ln>
        </p:spPr>
      </p:pic>
      <p:sp>
        <p:nvSpPr>
          <p:cNvPr id="7" name="TextBox 6">
            <a:extLst>
              <a:ext uri="{FF2B5EF4-FFF2-40B4-BE49-F238E27FC236}">
                <a16:creationId xmlns:a16="http://schemas.microsoft.com/office/drawing/2014/main" id="{D6A34D17-C282-E4BB-463B-20B0A5E413FA}"/>
              </a:ext>
            </a:extLst>
          </p:cNvPr>
          <p:cNvSpPr txBox="1"/>
          <p:nvPr/>
        </p:nvSpPr>
        <p:spPr>
          <a:xfrm>
            <a:off x="3047999" y="67737"/>
            <a:ext cx="6117771" cy="338554"/>
          </a:xfrm>
          <a:prstGeom prst="rect">
            <a:avLst/>
          </a:prstGeom>
          <a:noFill/>
        </p:spPr>
        <p:txBody>
          <a:bodyPr wrap="square">
            <a:spAutoFit/>
          </a:bodyPr>
          <a:lstStyle/>
          <a:p>
            <a:r>
              <a:rPr lang="en-GB" sz="1600" dirty="0">
                <a:solidFill>
                  <a:srgbClr val="FF0000"/>
                </a:solidFill>
                <a:effectLst/>
                <a:latin typeface="Calibri" panose="020F0502020204030204" pitchFamily="34" charset="0"/>
                <a:ea typeface="Times New Roman" panose="02020603050405020304" pitchFamily="18" charset="0"/>
              </a:rPr>
              <a:t>the SM prediction for the tau g-2 is known to 5 </a:t>
            </a:r>
            <a:r>
              <a:rPr lang="en-GB" sz="1600" dirty="0" err="1">
                <a:solidFill>
                  <a:srgbClr val="FF0000"/>
                </a:solidFill>
                <a:effectLst/>
                <a:latin typeface="Calibri" panose="020F0502020204030204" pitchFamily="34" charset="0"/>
                <a:ea typeface="Times New Roman" panose="02020603050405020304" pitchFamily="18" charset="0"/>
              </a:rPr>
              <a:t>d.p</a:t>
            </a:r>
            <a:r>
              <a:rPr lang="en-GB" sz="1600" dirty="0">
                <a:solidFill>
                  <a:srgbClr val="FF0000"/>
                </a:solidFill>
                <a:effectLst/>
                <a:latin typeface="Calibri" panose="020F0502020204030204" pitchFamily="34" charset="0"/>
                <a:ea typeface="Times New Roman" panose="02020603050405020304" pitchFamily="18" charset="0"/>
              </a:rPr>
              <a:t> precision</a:t>
            </a:r>
            <a:endParaRPr lang="en-GB" sz="1600" dirty="0">
              <a:solidFill>
                <a:srgbClr val="FF0000"/>
              </a:solidFill>
            </a:endParaRPr>
          </a:p>
        </p:txBody>
      </p:sp>
      <p:sp>
        <p:nvSpPr>
          <p:cNvPr id="9" name="TextBox 8">
            <a:extLst>
              <a:ext uri="{FF2B5EF4-FFF2-40B4-BE49-F238E27FC236}">
                <a16:creationId xmlns:a16="http://schemas.microsoft.com/office/drawing/2014/main" id="{356A8698-4FAB-7164-D699-9E598D329369}"/>
              </a:ext>
            </a:extLst>
          </p:cNvPr>
          <p:cNvSpPr txBox="1"/>
          <p:nvPr/>
        </p:nvSpPr>
        <p:spPr>
          <a:xfrm>
            <a:off x="2177145" y="55480"/>
            <a:ext cx="1382485" cy="369332"/>
          </a:xfrm>
          <a:prstGeom prst="rect">
            <a:avLst/>
          </a:prstGeom>
          <a:noFill/>
        </p:spPr>
        <p:txBody>
          <a:bodyPr wrap="square" rtlCol="0">
            <a:spAutoFit/>
          </a:bodyPr>
          <a:lstStyle/>
          <a:p>
            <a:r>
              <a:rPr lang="en-GB" dirty="0">
                <a:solidFill>
                  <a:srgbClr val="FF0000"/>
                </a:solidFill>
              </a:rPr>
              <a:t>Recall</a:t>
            </a:r>
            <a:r>
              <a:rPr lang="en-GB" dirty="0"/>
              <a:t>:</a:t>
            </a:r>
          </a:p>
        </p:txBody>
      </p:sp>
    </p:spTree>
    <p:extLst>
      <p:ext uri="{BB962C8B-B14F-4D97-AF65-F5344CB8AC3E}">
        <p14:creationId xmlns:p14="http://schemas.microsoft.com/office/powerpoint/2010/main" val="39742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6640CF-77C9-BD97-5EB1-9C6C8B28C0B4}"/>
              </a:ext>
            </a:extLst>
          </p:cNvPr>
          <p:cNvSpPr>
            <a:spLocks noGrp="1"/>
          </p:cNvSpPr>
          <p:nvPr>
            <p:ph type="sldNum" sz="quarter" idx="12"/>
          </p:nvPr>
        </p:nvSpPr>
        <p:spPr/>
        <p:txBody>
          <a:bodyPr/>
          <a:lstStyle/>
          <a:p>
            <a:fld id="{810F5E82-72E1-4C4C-94B5-02949C7C5A49}" type="slidenum">
              <a:rPr lang="en-GB" smtClean="0"/>
              <a:t>42</a:t>
            </a:fld>
            <a:endParaRPr lang="en-GB"/>
          </a:p>
        </p:txBody>
      </p:sp>
      <p:pic>
        <p:nvPicPr>
          <p:cNvPr id="4" name="Picture 3">
            <a:extLst>
              <a:ext uri="{FF2B5EF4-FFF2-40B4-BE49-F238E27FC236}">
                <a16:creationId xmlns:a16="http://schemas.microsoft.com/office/drawing/2014/main" id="{1F7E6C9B-3CEC-7BE6-4E9C-326FD128F052}"/>
              </a:ext>
            </a:extLst>
          </p:cNvPr>
          <p:cNvPicPr>
            <a:picLocks noChangeAspect="1"/>
          </p:cNvPicPr>
          <p:nvPr/>
        </p:nvPicPr>
        <p:blipFill rotWithShape="1">
          <a:blip r:embed="rId2"/>
          <a:srcRect l="26060" t="44294" r="27669" b="10477"/>
          <a:stretch/>
        </p:blipFill>
        <p:spPr>
          <a:xfrm>
            <a:off x="491089" y="238959"/>
            <a:ext cx="11458104" cy="6299953"/>
          </a:xfrm>
          <a:prstGeom prst="rect">
            <a:avLst/>
          </a:prstGeom>
        </p:spPr>
      </p:pic>
    </p:spTree>
    <p:extLst>
      <p:ext uri="{BB962C8B-B14F-4D97-AF65-F5344CB8AC3E}">
        <p14:creationId xmlns:p14="http://schemas.microsoft.com/office/powerpoint/2010/main" val="723558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425746-15D2-5002-3A63-F3EAE0974301}"/>
              </a:ext>
            </a:extLst>
          </p:cNvPr>
          <p:cNvSpPr>
            <a:spLocks noGrp="1"/>
          </p:cNvSpPr>
          <p:nvPr>
            <p:ph type="sldNum" sz="quarter" idx="12"/>
          </p:nvPr>
        </p:nvSpPr>
        <p:spPr/>
        <p:txBody>
          <a:bodyPr/>
          <a:lstStyle/>
          <a:p>
            <a:fld id="{810F5E82-72E1-4C4C-94B5-02949C7C5A49}" type="slidenum">
              <a:rPr lang="en-GB" smtClean="0"/>
              <a:t>43</a:t>
            </a:fld>
            <a:endParaRPr lang="en-GB"/>
          </a:p>
        </p:txBody>
      </p:sp>
      <p:pic>
        <p:nvPicPr>
          <p:cNvPr id="6" name="Picture 5">
            <a:extLst>
              <a:ext uri="{FF2B5EF4-FFF2-40B4-BE49-F238E27FC236}">
                <a16:creationId xmlns:a16="http://schemas.microsoft.com/office/drawing/2014/main" id="{4D4BE4B5-740F-DE5A-116D-4BC311CE41D8}"/>
              </a:ext>
            </a:extLst>
          </p:cNvPr>
          <p:cNvPicPr>
            <a:picLocks noChangeAspect="1"/>
          </p:cNvPicPr>
          <p:nvPr/>
        </p:nvPicPr>
        <p:blipFill rotWithShape="1">
          <a:blip r:embed="rId2"/>
          <a:srcRect l="25224" t="35213" r="27383" b="18974"/>
          <a:stretch/>
        </p:blipFill>
        <p:spPr>
          <a:xfrm>
            <a:off x="457200" y="80572"/>
            <a:ext cx="10896600" cy="6275778"/>
          </a:xfrm>
          <a:prstGeom prst="rect">
            <a:avLst/>
          </a:prstGeom>
        </p:spPr>
      </p:pic>
    </p:spTree>
    <p:extLst>
      <p:ext uri="{BB962C8B-B14F-4D97-AF65-F5344CB8AC3E}">
        <p14:creationId xmlns:p14="http://schemas.microsoft.com/office/powerpoint/2010/main" val="241896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B0D1F1-44CA-BCA5-30F5-F339ECE3EF9C}"/>
              </a:ext>
            </a:extLst>
          </p:cNvPr>
          <p:cNvSpPr>
            <a:spLocks noGrp="1"/>
          </p:cNvSpPr>
          <p:nvPr>
            <p:ph type="sldNum" sz="quarter" idx="12"/>
          </p:nvPr>
        </p:nvSpPr>
        <p:spPr/>
        <p:txBody>
          <a:bodyPr/>
          <a:lstStyle/>
          <a:p>
            <a:fld id="{810F5E82-72E1-4C4C-94B5-02949C7C5A49}" type="slidenum">
              <a:rPr lang="en-GB" smtClean="0"/>
              <a:t>44</a:t>
            </a:fld>
            <a:endParaRPr lang="en-GB"/>
          </a:p>
        </p:txBody>
      </p:sp>
      <p:pic>
        <p:nvPicPr>
          <p:cNvPr id="4" name="Picture 3">
            <a:extLst>
              <a:ext uri="{FF2B5EF4-FFF2-40B4-BE49-F238E27FC236}">
                <a16:creationId xmlns:a16="http://schemas.microsoft.com/office/drawing/2014/main" id="{002CF0B7-61C7-DDF3-599F-B2C48B6674EA}"/>
              </a:ext>
            </a:extLst>
          </p:cNvPr>
          <p:cNvPicPr>
            <a:picLocks noChangeAspect="1"/>
          </p:cNvPicPr>
          <p:nvPr/>
        </p:nvPicPr>
        <p:blipFill>
          <a:blip r:embed="rId2"/>
          <a:stretch>
            <a:fillRect/>
          </a:stretch>
        </p:blipFill>
        <p:spPr>
          <a:xfrm>
            <a:off x="0" y="406172"/>
            <a:ext cx="12192000" cy="6045655"/>
          </a:xfrm>
          <a:prstGeom prst="rect">
            <a:avLst/>
          </a:prstGeom>
        </p:spPr>
      </p:pic>
    </p:spTree>
    <p:extLst>
      <p:ext uri="{BB962C8B-B14F-4D97-AF65-F5344CB8AC3E}">
        <p14:creationId xmlns:p14="http://schemas.microsoft.com/office/powerpoint/2010/main" val="1298892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6DDC49-DF25-DA8B-4073-85BAC338CFB4}"/>
              </a:ext>
            </a:extLst>
          </p:cNvPr>
          <p:cNvSpPr>
            <a:spLocks noGrp="1"/>
          </p:cNvSpPr>
          <p:nvPr>
            <p:ph type="sldNum" sz="quarter" idx="12"/>
          </p:nvPr>
        </p:nvSpPr>
        <p:spPr/>
        <p:txBody>
          <a:bodyPr/>
          <a:lstStyle/>
          <a:p>
            <a:fld id="{810F5E82-72E1-4C4C-94B5-02949C7C5A49}" type="slidenum">
              <a:rPr lang="en-GB" smtClean="0"/>
              <a:t>45</a:t>
            </a:fld>
            <a:endParaRPr lang="en-GB"/>
          </a:p>
        </p:txBody>
      </p:sp>
      <p:pic>
        <p:nvPicPr>
          <p:cNvPr id="8" name="Picture 7">
            <a:extLst>
              <a:ext uri="{FF2B5EF4-FFF2-40B4-BE49-F238E27FC236}">
                <a16:creationId xmlns:a16="http://schemas.microsoft.com/office/drawing/2014/main" id="{51B6CEC6-9778-7F56-ED4B-B7F7ADB2C50F}"/>
              </a:ext>
            </a:extLst>
          </p:cNvPr>
          <p:cNvPicPr>
            <a:picLocks noChangeAspect="1"/>
          </p:cNvPicPr>
          <p:nvPr/>
        </p:nvPicPr>
        <p:blipFill>
          <a:blip r:embed="rId2"/>
          <a:stretch>
            <a:fillRect/>
          </a:stretch>
        </p:blipFill>
        <p:spPr>
          <a:xfrm>
            <a:off x="2005749" y="501241"/>
            <a:ext cx="7429200" cy="5636320"/>
          </a:xfrm>
          <a:prstGeom prst="rect">
            <a:avLst/>
          </a:prstGeom>
        </p:spPr>
      </p:pic>
      <p:sp>
        <p:nvSpPr>
          <p:cNvPr id="9" name="TextBox 8">
            <a:extLst>
              <a:ext uri="{FF2B5EF4-FFF2-40B4-BE49-F238E27FC236}">
                <a16:creationId xmlns:a16="http://schemas.microsoft.com/office/drawing/2014/main" id="{DC72001F-24C2-974C-D193-37E3E2A13F6F}"/>
              </a:ext>
            </a:extLst>
          </p:cNvPr>
          <p:cNvSpPr txBox="1"/>
          <p:nvPr/>
        </p:nvSpPr>
        <p:spPr>
          <a:xfrm>
            <a:off x="2008909" y="5772436"/>
            <a:ext cx="1205346" cy="583914"/>
          </a:xfrm>
          <a:prstGeom prst="rect">
            <a:avLst/>
          </a:prstGeom>
          <a:solidFill>
            <a:schemeClr val="bg1"/>
          </a:solidFill>
        </p:spPr>
        <p:txBody>
          <a:bodyPr wrap="square" rtlCol="0">
            <a:spAutoFit/>
          </a:bodyPr>
          <a:lstStyle/>
          <a:p>
            <a:endParaRPr lang="en-GB" dirty="0"/>
          </a:p>
        </p:txBody>
      </p:sp>
      <p:sp>
        <p:nvSpPr>
          <p:cNvPr id="3" name="TextBox 2">
            <a:extLst>
              <a:ext uri="{FF2B5EF4-FFF2-40B4-BE49-F238E27FC236}">
                <a16:creationId xmlns:a16="http://schemas.microsoft.com/office/drawing/2014/main" id="{5349339A-5F3C-A095-B9C0-DF2C10003FC3}"/>
              </a:ext>
            </a:extLst>
          </p:cNvPr>
          <p:cNvSpPr txBox="1"/>
          <p:nvPr/>
        </p:nvSpPr>
        <p:spPr>
          <a:xfrm>
            <a:off x="9307286" y="5921829"/>
            <a:ext cx="381000"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444900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08F21B-2844-8C75-8F55-96A1CB2CFCBC}"/>
              </a:ext>
            </a:extLst>
          </p:cNvPr>
          <p:cNvSpPr>
            <a:spLocks noGrp="1"/>
          </p:cNvSpPr>
          <p:nvPr>
            <p:ph type="sldNum" sz="quarter" idx="12"/>
          </p:nvPr>
        </p:nvSpPr>
        <p:spPr/>
        <p:txBody>
          <a:bodyPr/>
          <a:lstStyle/>
          <a:p>
            <a:fld id="{810F5E82-72E1-4C4C-94B5-02949C7C5A49}" type="slidenum">
              <a:rPr lang="en-GB" smtClean="0"/>
              <a:t>5</a:t>
            </a:fld>
            <a:endParaRPr lang="en-GB"/>
          </a:p>
        </p:txBody>
      </p:sp>
      <p:pic>
        <p:nvPicPr>
          <p:cNvPr id="4" name="Picture 3">
            <a:extLst>
              <a:ext uri="{FF2B5EF4-FFF2-40B4-BE49-F238E27FC236}">
                <a16:creationId xmlns:a16="http://schemas.microsoft.com/office/drawing/2014/main" id="{1CF6BE98-5F33-007F-1ACB-5766F277AA46}"/>
              </a:ext>
            </a:extLst>
          </p:cNvPr>
          <p:cNvPicPr>
            <a:picLocks noChangeAspect="1"/>
          </p:cNvPicPr>
          <p:nvPr/>
        </p:nvPicPr>
        <p:blipFill rotWithShape="1">
          <a:blip r:embed="rId3"/>
          <a:srcRect l="13749" t="8001" r="21751" b="7315"/>
          <a:stretch/>
        </p:blipFill>
        <p:spPr>
          <a:xfrm>
            <a:off x="1676400" y="548640"/>
            <a:ext cx="7863840" cy="5807710"/>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A5DD1295-8236-1A18-834F-AF3B8040041B}"/>
              </a:ext>
            </a:extLst>
          </p:cNvPr>
          <p:cNvPicPr>
            <a:picLocks noChangeAspect="1"/>
          </p:cNvPicPr>
          <p:nvPr/>
        </p:nvPicPr>
        <p:blipFill rotWithShape="1">
          <a:blip r:embed="rId4">
            <a:extLst>
              <a:ext uri="{28A0092B-C50C-407E-A947-70E740481C1C}">
                <a14:useLocalDpi xmlns:a14="http://schemas.microsoft.com/office/drawing/2010/main" val="0"/>
              </a:ext>
            </a:extLst>
          </a:blip>
          <a:srcRect l="22272" t="50000" r="51137" b="16162"/>
          <a:stretch/>
        </p:blipFill>
        <p:spPr>
          <a:xfrm>
            <a:off x="9504352" y="4561333"/>
            <a:ext cx="1203406" cy="861412"/>
          </a:xfrm>
          <a:prstGeom prst="rect">
            <a:avLst/>
          </a:prstGeom>
        </p:spPr>
      </p:pic>
      <p:sp>
        <p:nvSpPr>
          <p:cNvPr id="8" name="Oval 7">
            <a:extLst>
              <a:ext uri="{FF2B5EF4-FFF2-40B4-BE49-F238E27FC236}">
                <a16:creationId xmlns:a16="http://schemas.microsoft.com/office/drawing/2014/main" id="{B2239A63-ACAE-EA1B-2C5D-96469CE70BA7}"/>
              </a:ext>
            </a:extLst>
          </p:cNvPr>
          <p:cNvSpPr/>
          <p:nvPr/>
        </p:nvSpPr>
        <p:spPr>
          <a:xfrm>
            <a:off x="1087120" y="3881120"/>
            <a:ext cx="3423920" cy="208280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0006E17-38E6-3912-8154-C8CE06ABD600}"/>
              </a:ext>
            </a:extLst>
          </p:cNvPr>
          <p:cNvSpPr/>
          <p:nvPr/>
        </p:nvSpPr>
        <p:spPr>
          <a:xfrm>
            <a:off x="3962400" y="3810000"/>
            <a:ext cx="2997200" cy="23266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441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8E22F-431B-4140-B29D-BCFFE6384957}"/>
              </a:ext>
            </a:extLst>
          </p:cNvPr>
          <p:cNvPicPr>
            <a:picLocks noChangeAspect="1"/>
          </p:cNvPicPr>
          <p:nvPr/>
        </p:nvPicPr>
        <p:blipFill>
          <a:blip r:embed="rId2"/>
          <a:stretch>
            <a:fillRect/>
          </a:stretch>
        </p:blipFill>
        <p:spPr>
          <a:xfrm>
            <a:off x="2098351" y="316394"/>
            <a:ext cx="8361833" cy="6014539"/>
          </a:xfrm>
          <a:prstGeom prst="rect">
            <a:avLst/>
          </a:prstGeom>
        </p:spPr>
      </p:pic>
      <p:sp>
        <p:nvSpPr>
          <p:cNvPr id="4" name="Slide Number Placeholder 3">
            <a:extLst>
              <a:ext uri="{FF2B5EF4-FFF2-40B4-BE49-F238E27FC236}">
                <a16:creationId xmlns:a16="http://schemas.microsoft.com/office/drawing/2014/main" id="{5410E383-68B1-447F-9CD0-AE1DCC80E8FE}"/>
              </a:ext>
            </a:extLst>
          </p:cNvPr>
          <p:cNvSpPr>
            <a:spLocks noGrp="1"/>
          </p:cNvSpPr>
          <p:nvPr>
            <p:ph type="sldNum" sz="quarter" idx="12"/>
          </p:nvPr>
        </p:nvSpPr>
        <p:spPr/>
        <p:txBody>
          <a:bodyPr/>
          <a:lstStyle/>
          <a:p>
            <a:fld id="{810F5E82-72E1-4C4C-94B5-02949C7C5A49}" type="slidenum">
              <a:rPr lang="en-GB" smtClean="0"/>
              <a:t>6</a:t>
            </a:fld>
            <a:endParaRPr lang="en-GB" dirty="0"/>
          </a:p>
        </p:txBody>
      </p:sp>
      <p:pic>
        <p:nvPicPr>
          <p:cNvPr id="5" name="Picture 2">
            <a:extLst>
              <a:ext uri="{FF2B5EF4-FFF2-40B4-BE49-F238E27FC236}">
                <a16:creationId xmlns:a16="http://schemas.microsoft.com/office/drawing/2014/main" id="{3AFF23CA-18C1-4F6F-B9C8-A79C429C09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751" t="30408" r="9417" b="5647"/>
          <a:stretch/>
        </p:blipFill>
        <p:spPr bwMode="auto">
          <a:xfrm>
            <a:off x="7045812" y="1759485"/>
            <a:ext cx="3299459" cy="1901922"/>
          </a:xfrm>
          <a:prstGeom prst="rect">
            <a:avLst/>
          </a:prstGeom>
          <a:noFill/>
          <a:ln w="57150">
            <a:noFill/>
            <a:miter lim="800000"/>
            <a:headEnd/>
            <a:tailEnd/>
          </a:ln>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a16="http://schemas.microsoft.com/office/drawing/2014/main" id="{00A52264-4220-4CB8-A607-482724AA872B}"/>
              </a:ext>
            </a:extLst>
          </p:cNvPr>
          <p:cNvSpPr txBox="1"/>
          <p:nvPr/>
        </p:nvSpPr>
        <p:spPr>
          <a:xfrm>
            <a:off x="223025" y="2709746"/>
            <a:ext cx="1226634" cy="338554"/>
          </a:xfrm>
          <a:prstGeom prst="rect">
            <a:avLst/>
          </a:prstGeom>
          <a:noFill/>
          <a:ln w="12700">
            <a:solidFill>
              <a:srgbClr val="00B0F0"/>
            </a:solidFill>
          </a:ln>
        </p:spPr>
        <p:txBody>
          <a:bodyPr wrap="square" rtlCol="0">
            <a:spAutoFit/>
          </a:bodyPr>
          <a:lstStyle/>
          <a:p>
            <a:r>
              <a:rPr lang="en-GB" sz="1600" dirty="0">
                <a:solidFill>
                  <a:srgbClr val="00B050"/>
                </a:solidFill>
              </a:rPr>
              <a:t>KMR-97-01</a:t>
            </a:r>
          </a:p>
        </p:txBody>
      </p:sp>
    </p:spTree>
    <p:extLst>
      <p:ext uri="{BB962C8B-B14F-4D97-AF65-F5344CB8AC3E}">
        <p14:creationId xmlns:p14="http://schemas.microsoft.com/office/powerpoint/2010/main" val="3109644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A35ACAE3-7E84-40D6-967A-8AA7CCA27FFA}"/>
              </a:ext>
            </a:extLst>
          </p:cNvPr>
          <p:cNvSpPr>
            <a:spLocks noGrp="1"/>
          </p:cNvSpPr>
          <p:nvPr>
            <p:ph type="sldNum" sz="quarter" idx="12"/>
          </p:nvPr>
        </p:nvSpPr>
        <p:spPr/>
        <p:txBody>
          <a:bodyPr/>
          <a:lstStyle/>
          <a:p>
            <a:fld id="{D9E516E4-4F72-4C4F-AF4D-51EBA7BA77AA}" type="slidenum">
              <a:rPr lang="en-GB" altLang="en-US"/>
              <a:pPr/>
              <a:t>7</a:t>
            </a:fld>
            <a:endParaRPr lang="en-GB" altLang="en-US"/>
          </a:p>
        </p:txBody>
      </p:sp>
      <p:pic>
        <p:nvPicPr>
          <p:cNvPr id="71684" name="Picture 4">
            <a:extLst>
              <a:ext uri="{FF2B5EF4-FFF2-40B4-BE49-F238E27FC236}">
                <a16:creationId xmlns:a16="http://schemas.microsoft.com/office/drawing/2014/main" id="{98AE1BA9-7FC1-4421-ACF4-F52C7E602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29" t="-168" r="9831" b="8855"/>
          <a:stretch>
            <a:fillRect/>
          </a:stretch>
        </p:blipFill>
        <p:spPr bwMode="auto">
          <a:xfrm>
            <a:off x="1631951" y="44450"/>
            <a:ext cx="8640763" cy="6184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5" name="Text Box 35">
            <a:extLst>
              <a:ext uri="{FF2B5EF4-FFF2-40B4-BE49-F238E27FC236}">
                <a16:creationId xmlns:a16="http://schemas.microsoft.com/office/drawing/2014/main" id="{7C03F87E-C4FD-4851-9054-9729825C790F}"/>
              </a:ext>
            </a:extLst>
          </p:cNvPr>
          <p:cNvSpPr txBox="1">
            <a:spLocks noChangeArrowheads="1"/>
          </p:cNvSpPr>
          <p:nvPr/>
        </p:nvSpPr>
        <p:spPr bwMode="auto">
          <a:xfrm>
            <a:off x="5499101" y="6162675"/>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71719" name="AutoShape 39">
            <a:extLst>
              <a:ext uri="{FF2B5EF4-FFF2-40B4-BE49-F238E27FC236}">
                <a16:creationId xmlns:a16="http://schemas.microsoft.com/office/drawing/2014/main" id="{2C207981-1DF9-4FEB-B264-3C9E6C651EE2}"/>
              </a:ext>
            </a:extLst>
          </p:cNvPr>
          <p:cNvSpPr>
            <a:spLocks noChangeArrowheads="1"/>
          </p:cNvSpPr>
          <p:nvPr/>
        </p:nvSpPr>
        <p:spPr bwMode="auto">
          <a:xfrm>
            <a:off x="1774826" y="4797426"/>
            <a:ext cx="4105275" cy="1223963"/>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TextBox 6">
            <a:extLst>
              <a:ext uri="{FF2B5EF4-FFF2-40B4-BE49-F238E27FC236}">
                <a16:creationId xmlns:a16="http://schemas.microsoft.com/office/drawing/2014/main" id="{62499C32-6652-4A3E-8659-62B1A008E9AA}"/>
              </a:ext>
            </a:extLst>
          </p:cNvPr>
          <p:cNvSpPr txBox="1"/>
          <p:nvPr/>
        </p:nvSpPr>
        <p:spPr>
          <a:xfrm>
            <a:off x="7978588" y="782946"/>
            <a:ext cx="1782501" cy="338554"/>
          </a:xfrm>
          <a:prstGeom prst="rect">
            <a:avLst/>
          </a:prstGeom>
          <a:noFill/>
          <a:ln w="12700">
            <a:solidFill>
              <a:schemeClr val="accent1"/>
            </a:solidFill>
          </a:ln>
        </p:spPr>
        <p:txBody>
          <a:bodyPr wrap="square" rtlCol="0">
            <a:spAutoFit/>
          </a:bodyPr>
          <a:lstStyle/>
          <a:p>
            <a:r>
              <a:rPr lang="en-GB" sz="1600" b="1" dirty="0">
                <a:solidFill>
                  <a:schemeClr val="accent1"/>
                </a:solidFill>
              </a:rPr>
              <a:t>KMR-1997-2001</a:t>
            </a:r>
          </a:p>
        </p:txBody>
      </p:sp>
      <p:cxnSp>
        <p:nvCxnSpPr>
          <p:cNvPr id="3" name="Straight Connector 2">
            <a:extLst>
              <a:ext uri="{FF2B5EF4-FFF2-40B4-BE49-F238E27FC236}">
                <a16:creationId xmlns:a16="http://schemas.microsoft.com/office/drawing/2014/main" id="{8000E6B8-380C-3784-1614-D1539472F4C5}"/>
              </a:ext>
            </a:extLst>
          </p:cNvPr>
          <p:cNvCxnSpPr>
            <a:cxnSpLocks/>
          </p:cNvCxnSpPr>
          <p:nvPr/>
        </p:nvCxnSpPr>
        <p:spPr>
          <a:xfrm>
            <a:off x="2047461" y="2494722"/>
            <a:ext cx="6768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D4877AB-936C-3663-68A4-D401280B2057}"/>
              </a:ext>
            </a:extLst>
          </p:cNvPr>
          <p:cNvPicPr>
            <a:picLocks noChangeAspect="1"/>
          </p:cNvPicPr>
          <p:nvPr/>
        </p:nvPicPr>
        <p:blipFill>
          <a:blip r:embed="rId3"/>
          <a:stretch>
            <a:fillRect/>
          </a:stretch>
        </p:blipFill>
        <p:spPr>
          <a:xfrm>
            <a:off x="7564755" y="5911200"/>
            <a:ext cx="1873885" cy="434037"/>
          </a:xfrm>
          <a:prstGeom prst="rect">
            <a:avLst/>
          </a:prstGeom>
        </p:spPr>
      </p:pic>
      <p:sp>
        <p:nvSpPr>
          <p:cNvPr id="4" name="TextBox 3">
            <a:extLst>
              <a:ext uri="{FF2B5EF4-FFF2-40B4-BE49-F238E27FC236}">
                <a16:creationId xmlns:a16="http://schemas.microsoft.com/office/drawing/2014/main" id="{A19D7154-7EBF-4EA2-C6EB-1CA02D3AC868}"/>
              </a:ext>
            </a:extLst>
          </p:cNvPr>
          <p:cNvSpPr txBox="1"/>
          <p:nvPr/>
        </p:nvSpPr>
        <p:spPr>
          <a:xfrm>
            <a:off x="1631951" y="44450"/>
            <a:ext cx="1345425" cy="792158"/>
          </a:xfrm>
          <a:prstGeom prst="rect">
            <a:avLst/>
          </a:prstGeom>
          <a:solidFill>
            <a:schemeClr val="bg1"/>
          </a:solidFill>
          <a:ln>
            <a:solidFill>
              <a:schemeClr val="bg1"/>
            </a:solidFill>
          </a:ln>
        </p:spPr>
        <p:txBody>
          <a:bodyPr wrap="square" rtlCol="0">
            <a:spAutoFit/>
          </a:bodyPr>
          <a:lstStyle/>
          <a:p>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977" y="473791"/>
            <a:ext cx="8020593" cy="603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2" descr="MCj043441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2053" y="794660"/>
            <a:ext cx="3921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61B7D7D0-B03D-5194-B334-CCC4A6BF3345}"/>
              </a:ext>
            </a:extLst>
          </p:cNvPr>
          <p:cNvCxnSpPr/>
          <p:nvPr/>
        </p:nvCxnSpPr>
        <p:spPr>
          <a:xfrm>
            <a:off x="4990768" y="4253380"/>
            <a:ext cx="7255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A473F4A-D42A-B011-715D-B2FDCBA8306B}"/>
              </a:ext>
            </a:extLst>
          </p:cNvPr>
          <p:cNvCxnSpPr/>
          <p:nvPr/>
        </p:nvCxnSpPr>
        <p:spPr>
          <a:xfrm>
            <a:off x="1005837" y="4581939"/>
            <a:ext cx="17592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2D1B025-DE05-40A2-4F91-970A9D41D5F1}"/>
              </a:ext>
            </a:extLst>
          </p:cNvPr>
          <p:cNvPicPr>
            <a:picLocks noChangeAspect="1"/>
          </p:cNvPicPr>
          <p:nvPr/>
        </p:nvPicPr>
        <p:blipFill rotWithShape="1">
          <a:blip r:embed="rId4"/>
          <a:srcRect l="42749" t="17285" r="39572" b="44430"/>
          <a:stretch/>
        </p:blipFill>
        <p:spPr>
          <a:xfrm>
            <a:off x="9627337" y="1933303"/>
            <a:ext cx="2155371" cy="1750412"/>
          </a:xfrm>
          <a:prstGeom prst="rect">
            <a:avLst/>
          </a:prstGeom>
          <a:ln w="19050">
            <a:solidFill>
              <a:schemeClr val="accent6">
                <a:lumMod val="75000"/>
              </a:schemeClr>
            </a:solidFill>
          </a:ln>
        </p:spPr>
      </p:pic>
      <p:pic>
        <p:nvPicPr>
          <p:cNvPr id="11" name="Picture 8">
            <a:extLst>
              <a:ext uri="{FF2B5EF4-FFF2-40B4-BE49-F238E27FC236}">
                <a16:creationId xmlns:a16="http://schemas.microsoft.com/office/drawing/2014/main" id="{BAF3F7BD-74A6-C9BF-B29C-7D9849AD77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423" t="38654" r="25582" b="-14312"/>
          <a:stretch/>
        </p:blipFill>
        <p:spPr bwMode="auto">
          <a:xfrm>
            <a:off x="9013708" y="5884986"/>
            <a:ext cx="260579" cy="365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BE83489B-E5A8-1B61-6477-194BB7825181}"/>
              </a:ext>
            </a:extLst>
          </p:cNvPr>
          <p:cNvSpPr txBox="1"/>
          <p:nvPr/>
        </p:nvSpPr>
        <p:spPr>
          <a:xfrm>
            <a:off x="8414654" y="6097710"/>
            <a:ext cx="1049393" cy="369332"/>
          </a:xfrm>
          <a:prstGeom prst="rect">
            <a:avLst/>
          </a:prstGeom>
          <a:noFill/>
        </p:spPr>
        <p:txBody>
          <a:bodyPr wrap="square" rtlCol="0">
            <a:spAutoFit/>
          </a:bodyPr>
          <a:lstStyle/>
          <a:p>
            <a:r>
              <a:rPr lang="en-GB" sz="1600" dirty="0">
                <a:solidFill>
                  <a:srgbClr val="FF0000"/>
                </a:solidFill>
              </a:rPr>
              <a:t>for gg</a:t>
            </a:r>
            <a:r>
              <a:rPr lang="en-GB" dirty="0">
                <a:solidFill>
                  <a:srgbClr val="FF0000"/>
                </a:solidFill>
              </a:rPr>
              <a:t>.</a:t>
            </a:r>
          </a:p>
        </p:txBody>
      </p:sp>
      <p:sp>
        <p:nvSpPr>
          <p:cNvPr id="8" name="TextBox 7">
            <a:extLst>
              <a:ext uri="{FF2B5EF4-FFF2-40B4-BE49-F238E27FC236}">
                <a16:creationId xmlns:a16="http://schemas.microsoft.com/office/drawing/2014/main" id="{4EFCDFA0-C543-88A0-D0C7-CB648285E728}"/>
              </a:ext>
            </a:extLst>
          </p:cNvPr>
          <p:cNvSpPr txBox="1"/>
          <p:nvPr/>
        </p:nvSpPr>
        <p:spPr>
          <a:xfrm>
            <a:off x="1031365" y="5656555"/>
            <a:ext cx="763525" cy="369332"/>
          </a:xfrm>
          <a:prstGeom prst="rect">
            <a:avLst/>
          </a:prstGeom>
          <a:noFill/>
        </p:spPr>
        <p:txBody>
          <a:bodyPr wrap="square" rtlCol="0">
            <a:spAutoFit/>
          </a:bodyPr>
          <a:lstStyle/>
          <a:p>
            <a:r>
              <a:rPr lang="en-GB" dirty="0">
                <a:latin typeface="Aldhabi" panose="01000000000000000000" pitchFamily="2" charset="-78"/>
                <a:cs typeface="Aldhabi" panose="01000000000000000000" pitchFamily="2" charset="-78"/>
              </a:rPr>
              <a:t>PPS</a:t>
            </a:r>
          </a:p>
        </p:txBody>
      </p:sp>
    </p:spTree>
    <p:extLst>
      <p:ext uri="{BB962C8B-B14F-4D97-AF65-F5344CB8AC3E}">
        <p14:creationId xmlns:p14="http://schemas.microsoft.com/office/powerpoint/2010/main" val="30969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a:t>
            </a:fld>
            <a:endParaRPr 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13" t="1741"/>
          <a:stretch/>
        </p:blipFill>
        <p:spPr bwMode="auto">
          <a:xfrm>
            <a:off x="1759258" y="282202"/>
            <a:ext cx="7891743" cy="607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05200" y="6019800"/>
            <a:ext cx="5486400" cy="369332"/>
          </a:xfrm>
          <a:prstGeom prst="rect">
            <a:avLst/>
          </a:prstGeom>
          <a:noFill/>
        </p:spPr>
        <p:txBody>
          <a:bodyPr wrap="square" rtlCol="0">
            <a:spAutoFit/>
          </a:bodyPr>
          <a:lstStyle/>
          <a:p>
            <a:r>
              <a:rPr lang="en-GB" dirty="0"/>
              <a:t>+ absorptive/</a:t>
            </a:r>
            <a:r>
              <a:rPr lang="en-GB" dirty="0" err="1"/>
              <a:t>rescattering</a:t>
            </a:r>
            <a:r>
              <a:rPr lang="en-GB" dirty="0"/>
              <a:t> effects- survival factor</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1" y="5943600"/>
            <a:ext cx="5429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458200" y="3995739"/>
            <a:ext cx="2014538" cy="646331"/>
          </a:xfrm>
          <a:prstGeom prst="rect">
            <a:avLst/>
          </a:prstGeom>
          <a:solidFill>
            <a:srgbClr val="6699FF">
              <a:alpha val="23137"/>
            </a:srgbClr>
          </a:solidFill>
          <a:ln>
            <a:solidFill>
              <a:schemeClr val="tx2"/>
            </a:solidFill>
          </a:ln>
        </p:spPr>
        <p:txBody>
          <a:bodyPr wrap="square" rtlCol="0">
            <a:spAutoFit/>
          </a:bodyPr>
          <a:lstStyle/>
          <a:p>
            <a:pPr algn="ctr"/>
            <a:r>
              <a:rPr lang="en-GB" sz="1200" dirty="0">
                <a:solidFill>
                  <a:schemeClr val="tx2"/>
                </a:solidFill>
              </a:rPr>
              <a:t>   ‘Large’ </a:t>
            </a:r>
            <a:r>
              <a:rPr lang="en-GB" sz="1200" dirty="0" err="1">
                <a:solidFill>
                  <a:schemeClr val="tx2"/>
                </a:solidFill>
              </a:rPr>
              <a:t>Pomeron</a:t>
            </a:r>
            <a:r>
              <a:rPr lang="en-GB" sz="1200" dirty="0">
                <a:solidFill>
                  <a:schemeClr val="tx2"/>
                </a:solidFill>
              </a:rPr>
              <a:t> size in the</a:t>
            </a:r>
          </a:p>
          <a:p>
            <a:pPr algn="ctr"/>
            <a:r>
              <a:rPr lang="en-GB" sz="1200" dirty="0">
                <a:solidFill>
                  <a:schemeClr val="tx2"/>
                </a:solidFill>
              </a:rPr>
              <a:t>  production of  the small     size   objects.</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85" t="28118" r="49442" b="23647"/>
          <a:stretch/>
        </p:blipFill>
        <p:spPr bwMode="auto">
          <a:xfrm>
            <a:off x="8991600" y="2895601"/>
            <a:ext cx="1288578" cy="883473"/>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324" t="56125" r="51838" b="9460"/>
          <a:stretch/>
        </p:blipFill>
        <p:spPr bwMode="auto">
          <a:xfrm>
            <a:off x="1905000" y="396920"/>
            <a:ext cx="2514600" cy="204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3429000" y="1295400"/>
            <a:ext cx="533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8" name="TextBox 7"/>
          <p:cNvSpPr txBox="1"/>
          <p:nvPr/>
        </p:nvSpPr>
        <p:spPr>
          <a:xfrm>
            <a:off x="4114800" y="1219200"/>
            <a:ext cx="311304" cy="369332"/>
          </a:xfrm>
          <a:prstGeom prst="rect">
            <a:avLst/>
          </a:prstGeom>
          <a:noFill/>
        </p:spPr>
        <p:txBody>
          <a:bodyPr wrap="none" rtlCol="0">
            <a:spAutoFit/>
          </a:bodyPr>
          <a:lstStyle/>
          <a:p>
            <a:r>
              <a:rPr lang="en-GB" b="1" dirty="0"/>
              <a:t>X</a:t>
            </a:r>
          </a:p>
        </p:txBody>
      </p:sp>
      <p:sp>
        <p:nvSpPr>
          <p:cNvPr id="13" name="Right Arrow 12"/>
          <p:cNvSpPr/>
          <p:nvPr/>
        </p:nvSpPr>
        <p:spPr>
          <a:xfrm>
            <a:off x="8113800" y="1295400"/>
            <a:ext cx="457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9" name="TextBox 8"/>
          <p:cNvSpPr txBox="1"/>
          <p:nvPr/>
        </p:nvSpPr>
        <p:spPr>
          <a:xfrm>
            <a:off x="2821882" y="838200"/>
            <a:ext cx="226119" cy="369332"/>
          </a:xfrm>
          <a:prstGeom prst="rect">
            <a:avLst/>
          </a:prstGeom>
          <a:noFill/>
        </p:spPr>
        <p:txBody>
          <a:bodyPr wrap="square" rtlCol="0">
            <a:spAutoFit/>
          </a:bodyPr>
          <a:lstStyle/>
          <a:p>
            <a:r>
              <a:rPr lang="en-GB" dirty="0">
                <a:sym typeface="Symbol"/>
              </a:rPr>
              <a:t></a:t>
            </a:r>
            <a:endParaRPr lang="en-GB" dirty="0"/>
          </a:p>
        </p:txBody>
      </p:sp>
      <p:sp>
        <p:nvSpPr>
          <p:cNvPr id="15" name="TextBox 14"/>
          <p:cNvSpPr txBox="1"/>
          <p:nvPr/>
        </p:nvSpPr>
        <p:spPr>
          <a:xfrm>
            <a:off x="2821882" y="1459468"/>
            <a:ext cx="226119" cy="369332"/>
          </a:xfrm>
          <a:prstGeom prst="rect">
            <a:avLst/>
          </a:prstGeom>
          <a:noFill/>
        </p:spPr>
        <p:txBody>
          <a:bodyPr wrap="square" rtlCol="0">
            <a:spAutoFit/>
          </a:bodyPr>
          <a:lstStyle/>
          <a:p>
            <a:r>
              <a:rPr lang="en-GB" dirty="0">
                <a:sym typeface="Symbol"/>
              </a:rPr>
              <a:t></a:t>
            </a:r>
            <a:endParaRPr lang="en-GB" dirty="0"/>
          </a:p>
        </p:txBody>
      </p:sp>
      <p:grpSp>
        <p:nvGrpSpPr>
          <p:cNvPr id="14" name="Group 85"/>
          <p:cNvGrpSpPr>
            <a:grpSpLocks/>
          </p:cNvGrpSpPr>
          <p:nvPr/>
        </p:nvGrpSpPr>
        <p:grpSpPr bwMode="auto">
          <a:xfrm rot="19956434">
            <a:off x="2784042" y="2725519"/>
            <a:ext cx="6470562" cy="1197506"/>
            <a:chOff x="144" y="1440"/>
            <a:chExt cx="4752" cy="912"/>
          </a:xfrm>
        </p:grpSpPr>
        <p:sp>
          <p:nvSpPr>
            <p:cNvPr id="16" name="Oval 84"/>
            <p:cNvSpPr>
              <a:spLocks noChangeArrowheads="1"/>
            </p:cNvSpPr>
            <p:nvPr/>
          </p:nvSpPr>
          <p:spPr bwMode="auto">
            <a:xfrm>
              <a:off x="288" y="1440"/>
              <a:ext cx="4560" cy="912"/>
            </a:xfrm>
            <a:prstGeom prst="ellipse">
              <a:avLst/>
            </a:prstGeom>
            <a:solidFill>
              <a:srgbClr val="00B0F0"/>
            </a:solid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defTabSz="457200">
                <a:defRPr/>
              </a:pPr>
              <a:endParaRPr lang="en-US">
                <a:solidFill>
                  <a:srgbClr val="000000"/>
                </a:solidFill>
                <a:latin typeface="Arial" charset="0"/>
                <a:ea typeface="ＭＳ Ｐゴシック" charset="-128"/>
                <a:cs typeface="ＭＳ Ｐゴシック" charset="-128"/>
              </a:endParaRPr>
            </a:p>
          </p:txBody>
        </p:sp>
        <p:sp>
          <p:nvSpPr>
            <p:cNvPr id="17" name="Text Box 10"/>
            <p:cNvSpPr txBox="1">
              <a:spLocks noChangeArrowheads="1"/>
            </p:cNvSpPr>
            <p:nvPr/>
          </p:nvSpPr>
          <p:spPr bwMode="auto">
            <a:xfrm>
              <a:off x="144" y="1602"/>
              <a:ext cx="4752"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charset="0"/>
                </a:defRPr>
              </a:lvl1pPr>
              <a:lvl2pPr marL="742950" indent="-285750" defTabSz="457200">
                <a:spcBef>
                  <a:spcPct val="20000"/>
                </a:spcBef>
                <a:buChar char="–"/>
                <a:defRPr sz="2800">
                  <a:solidFill>
                    <a:schemeClr val="tx1"/>
                  </a:solidFill>
                  <a:latin typeface="Arial" charset="0"/>
                </a:defRPr>
              </a:lvl2pPr>
              <a:lvl3pPr marL="1143000" indent="-228600" defTabSz="457200">
                <a:spcBef>
                  <a:spcPct val="20000"/>
                </a:spcBef>
                <a:buChar char="•"/>
                <a:defRPr sz="2400">
                  <a:solidFill>
                    <a:schemeClr val="tx1"/>
                  </a:solidFill>
                  <a:latin typeface="Arial" charset="0"/>
                </a:defRPr>
              </a:lvl3pPr>
              <a:lvl4pPr marL="1600200" indent="-228600" defTabSz="457200">
                <a:spcBef>
                  <a:spcPct val="20000"/>
                </a:spcBef>
                <a:buChar char="–"/>
                <a:defRPr sz="2000">
                  <a:solidFill>
                    <a:schemeClr val="tx1"/>
                  </a:solidFill>
                  <a:latin typeface="Arial" charset="0"/>
                </a:defRPr>
              </a:lvl4pPr>
              <a:lvl5pPr marL="2057400" indent="-228600" defTabSz="457200">
                <a:spcBef>
                  <a:spcPct val="20000"/>
                </a:spcBef>
                <a:buChar char="»"/>
                <a:defRPr sz="2000">
                  <a:solidFill>
                    <a:schemeClr val="tx1"/>
                  </a:solidFill>
                  <a:latin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dirty="0">
                  <a:solidFill>
                    <a:srgbClr val="002060"/>
                  </a:solidFill>
                  <a:latin typeface="Tahoma" pitchFamily="34" charset="0"/>
                  <a:ea typeface="ＭＳ Ｐゴシック" pitchFamily="48" charset="-128"/>
                </a:rPr>
                <a:t>The LHC is the high energy </a:t>
              </a:r>
              <a:r>
                <a:rPr lang="en-US" altLang="en-US" sz="2400" b="1" dirty="0">
                  <a:solidFill>
                    <a:srgbClr val="FF0000"/>
                  </a:solidFill>
                  <a:latin typeface="Tahoma" pitchFamily="34" charset="0"/>
                  <a:ea typeface="ＭＳ Ｐゴシック" pitchFamily="48" charset="-128"/>
                </a:rPr>
                <a:t>photon</a:t>
              </a:r>
              <a:r>
                <a:rPr lang="en-US" altLang="en-US" sz="2400" b="1" dirty="0">
                  <a:solidFill>
                    <a:srgbClr val="002060"/>
                  </a:solidFill>
                  <a:latin typeface="Tahoma" pitchFamily="34" charset="0"/>
                  <a:ea typeface="ＭＳ Ｐゴシック" pitchFamily="48" charset="-128"/>
                </a:rPr>
                <a:t> </a:t>
              </a:r>
              <a:r>
                <a:rPr lang="en-US" altLang="en-US" sz="2400" b="1" dirty="0">
                  <a:solidFill>
                    <a:srgbClr val="FF0000"/>
                  </a:solidFill>
                  <a:latin typeface="Tahoma" pitchFamily="34" charset="0"/>
                  <a:ea typeface="ＭＳ Ｐゴシック" pitchFamily="48" charset="-128"/>
                </a:rPr>
                <a:t>collider</a:t>
              </a:r>
            </a:p>
          </p:txBody>
        </p:sp>
      </p:grpSp>
      <p:sp>
        <p:nvSpPr>
          <p:cNvPr id="12" name="Oval 11">
            <a:extLst>
              <a:ext uri="{FF2B5EF4-FFF2-40B4-BE49-F238E27FC236}">
                <a16:creationId xmlns:a16="http://schemas.microsoft.com/office/drawing/2014/main" id="{500C37D1-E240-0F91-0A34-766D6E7976DE}"/>
              </a:ext>
            </a:extLst>
          </p:cNvPr>
          <p:cNvSpPr/>
          <p:nvPr/>
        </p:nvSpPr>
        <p:spPr>
          <a:xfrm>
            <a:off x="9350065" y="3217333"/>
            <a:ext cx="200336" cy="14023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ln w="0"/>
                <a:solidFill>
                  <a:schemeClr val="tx1"/>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X</a:t>
            </a:r>
          </a:p>
        </p:txBody>
      </p:sp>
      <p:sp>
        <p:nvSpPr>
          <p:cNvPr id="10" name="TextBox 9">
            <a:extLst>
              <a:ext uri="{FF2B5EF4-FFF2-40B4-BE49-F238E27FC236}">
                <a16:creationId xmlns:a16="http://schemas.microsoft.com/office/drawing/2014/main" id="{1E255BE2-B481-C243-CC28-E0DAAF8869EF}"/>
              </a:ext>
            </a:extLst>
          </p:cNvPr>
          <p:cNvSpPr txBox="1"/>
          <p:nvPr/>
        </p:nvSpPr>
        <p:spPr>
          <a:xfrm>
            <a:off x="499012" y="66794"/>
            <a:ext cx="6094140" cy="369332"/>
          </a:xfrm>
          <a:prstGeom prst="rect">
            <a:avLst/>
          </a:prstGeom>
          <a:noFill/>
        </p:spPr>
        <p:txBody>
          <a:bodyPr wrap="square">
            <a:spAutoFit/>
          </a:bodyPr>
          <a:lstStyle/>
          <a:p>
            <a:r>
              <a:rPr lang="en-GB" sz="1600" b="0" i="1" dirty="0">
                <a:solidFill>
                  <a:schemeClr val="accent1"/>
                </a:solidFill>
                <a:effectLst/>
                <a:latin typeface="Liberation Sans"/>
              </a:rPr>
              <a:t>(Luis Alcerro </a:t>
            </a:r>
            <a:r>
              <a:rPr lang="en-GB" sz="1600" b="0" i="1" dirty="0" err="1">
                <a:solidFill>
                  <a:schemeClr val="accent1"/>
                </a:solidFill>
                <a:effectLst/>
                <a:latin typeface="Liberation Sans"/>
              </a:rPr>
              <a:t>Alcerro</a:t>
            </a:r>
            <a:r>
              <a:rPr lang="en-GB" sz="1600" b="0" i="1" dirty="0">
                <a:solidFill>
                  <a:schemeClr val="accent1"/>
                </a:solidFill>
                <a:effectLst/>
                <a:latin typeface="Liberation Sans"/>
              </a:rPr>
              <a:t>,</a:t>
            </a:r>
            <a:r>
              <a:rPr lang="en-GB" i="1" dirty="0"/>
              <a:t> </a:t>
            </a:r>
            <a:r>
              <a:rPr lang="en-GB" i="1" dirty="0">
                <a:solidFill>
                  <a:schemeClr val="accent1"/>
                </a:solidFill>
              </a:rPr>
              <a:t>Weronika Stanek-</a:t>
            </a:r>
            <a:r>
              <a:rPr lang="en-GB" i="1" dirty="0" err="1">
                <a:solidFill>
                  <a:schemeClr val="accent1"/>
                </a:solidFill>
              </a:rPr>
              <a:t>Maslouska</a:t>
            </a:r>
            <a:r>
              <a:rPr lang="en-GB" sz="1600" b="0" i="1" dirty="0">
                <a:solidFill>
                  <a:schemeClr val="accent1"/>
                </a:solidFill>
                <a:effectLst/>
                <a:latin typeface="Liberation Sans"/>
              </a:rPr>
              <a:t> -UPC)</a:t>
            </a:r>
            <a:endParaRPr lang="en-GB" sz="1600" dirty="0">
              <a:solidFill>
                <a:schemeClr val="accent1"/>
              </a:solidFill>
            </a:endParaRPr>
          </a:p>
        </p:txBody>
      </p:sp>
    </p:spTree>
    <p:extLst>
      <p:ext uri="{BB962C8B-B14F-4D97-AF65-F5344CB8AC3E}">
        <p14:creationId xmlns:p14="http://schemas.microsoft.com/office/powerpoint/2010/main" val="39416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chemeClr val="tx1"/>
            </a:solidFill>
            <a:effectLst/>
            <a:latin typeface="Lucida Bright" panose="02040602050505020304" pitchFamily="18" charset="0"/>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chemeClr val="tx1"/>
            </a:solidFill>
            <a:effectLst/>
            <a:latin typeface="Lucida Bright" panose="020406020505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1400" b="0" i="0" u="none" strike="noStrike" cap="none" normalizeH="0" baseline="0" smtClean="0">
            <a:ln>
              <a:noFill/>
            </a:ln>
            <a:solidFill>
              <a:schemeClr val="tx1"/>
            </a:solidFill>
            <a:effectLst/>
            <a:latin typeface="Lucida Bright" panose="02040602050505020304" pitchFamily="18" charset="0"/>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1400" b="0" i="0" u="none" strike="noStrike" cap="none" normalizeH="0" baseline="0" smtClean="0">
            <a:ln>
              <a:noFill/>
            </a:ln>
            <a:solidFill>
              <a:schemeClr val="tx1"/>
            </a:solidFill>
            <a:effectLst/>
            <a:latin typeface="Lucida Bright" panose="020406020505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954043E-6AEF-4BCB-AFF4-D452132484C4}">
  <we:reference id="4b785c87-866c-4bad-85d8-5d1ae467ac9a" version="3.18.1.0" store="EXCatalog" storeType="EXCatalog"/>
  <we:alternateReferences>
    <we:reference id="WA104381909" version="3.18.1.0" store="en-GB"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8323</TotalTime>
  <Words>1322</Words>
  <Application>Microsoft Office PowerPoint</Application>
  <PresentationFormat>Widescreen</PresentationFormat>
  <Paragraphs>301</Paragraphs>
  <Slides>45</Slides>
  <Notes>9</Notes>
  <HiddenSlides>0</HiddenSlides>
  <MMClips>0</MMClips>
  <ScaleCrop>false</ScaleCrop>
  <HeadingPairs>
    <vt:vector size="6" baseType="variant">
      <vt:variant>
        <vt:lpstr>Fonts Used</vt:lpstr>
      </vt:variant>
      <vt:variant>
        <vt:i4>31</vt:i4>
      </vt:variant>
      <vt:variant>
        <vt:lpstr>Theme</vt:lpstr>
      </vt:variant>
      <vt:variant>
        <vt:i4>5</vt:i4>
      </vt:variant>
      <vt:variant>
        <vt:lpstr>Slide Titles</vt:lpstr>
      </vt:variant>
      <vt:variant>
        <vt:i4>45</vt:i4>
      </vt:variant>
    </vt:vector>
  </HeadingPairs>
  <TitlesOfParts>
    <vt:vector size="81" baseType="lpstr">
      <vt:lpstr>ADLaM Display</vt:lpstr>
      <vt:lpstr>Agency FB</vt:lpstr>
      <vt:lpstr>Aharoni</vt:lpstr>
      <vt:lpstr>Aldhabi</vt:lpstr>
      <vt:lpstr>Algerian</vt:lpstr>
      <vt:lpstr>Amasis MT Pro Black</vt:lpstr>
      <vt:lpstr>Amasis MT Pro Medium</vt:lpstr>
      <vt:lpstr>-apple-system</vt:lpstr>
      <vt:lpstr>Aptos Black</vt:lpstr>
      <vt:lpstr>Arial</vt:lpstr>
      <vt:lpstr>Arial Black</vt:lpstr>
      <vt:lpstr>Book Antiqua</vt:lpstr>
      <vt:lpstr>Calibri</vt:lpstr>
      <vt:lpstr>Calibri Light</vt:lpstr>
      <vt:lpstr>Cambria Math</vt:lpstr>
      <vt:lpstr>Comic Sans MS</vt:lpstr>
      <vt:lpstr>HAUYHS+CMMI12</vt:lpstr>
      <vt:lpstr>HQAFVY+CMBX12</vt:lpstr>
      <vt:lpstr>KaTeX_Main</vt:lpstr>
      <vt:lpstr>KaTeX_Math</vt:lpstr>
      <vt:lpstr>Liberation Sans</vt:lpstr>
      <vt:lpstr>Lucida Bright</vt:lpstr>
      <vt:lpstr>Lucida Calligraphy</vt:lpstr>
      <vt:lpstr>Lucida Handwriting</vt:lpstr>
      <vt:lpstr>QTCKXR+CMR12</vt:lpstr>
      <vt:lpstr>Rockwell</vt:lpstr>
      <vt:lpstr>Symbol</vt:lpstr>
      <vt:lpstr>Tahoma</vt:lpstr>
      <vt:lpstr>Wingdings</vt:lpstr>
      <vt:lpstr>Wingdings 2</vt:lpstr>
      <vt:lpstr>Wingdings 3</vt:lpstr>
      <vt:lpstr>Office Theme</vt:lpstr>
      <vt:lpstr>1_Office Theme</vt:lpstr>
      <vt:lpstr>Default Design</vt:lpstr>
      <vt:lpstr>2_Default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Durham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KHOZE, VALERY A.</dc:creator>
  <cp:lastModifiedBy>KHOZE, VALERY A.</cp:lastModifiedBy>
  <cp:revision>380</cp:revision>
  <dcterms:created xsi:type="dcterms:W3CDTF">2022-12-04T16:47:15Z</dcterms:created>
  <dcterms:modified xsi:type="dcterms:W3CDTF">2025-09-06T12:08:10Z</dcterms:modified>
</cp:coreProperties>
</file>