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94" r:id="rId5"/>
    <p:sldId id="293" r:id="rId6"/>
    <p:sldId id="295" r:id="rId7"/>
    <p:sldId id="263" r:id="rId8"/>
    <p:sldId id="296" r:id="rId9"/>
    <p:sldId id="261" r:id="rId10"/>
    <p:sldId id="275" r:id="rId11"/>
    <p:sldId id="265" r:id="rId12"/>
    <p:sldId id="276" r:id="rId13"/>
    <p:sldId id="282" r:id="rId14"/>
    <p:sldId id="266" r:id="rId15"/>
    <p:sldId id="274" r:id="rId16"/>
    <p:sldId id="271" r:id="rId17"/>
    <p:sldId id="288" r:id="rId18"/>
    <p:sldId id="289" r:id="rId19"/>
    <p:sldId id="290" r:id="rId20"/>
    <p:sldId id="291" r:id="rId21"/>
    <p:sldId id="297" r:id="rId22"/>
    <p:sldId id="267" r:id="rId23"/>
    <p:sldId id="279" r:id="rId24"/>
    <p:sldId id="283" r:id="rId25"/>
    <p:sldId id="286" r:id="rId26"/>
    <p:sldId id="270" r:id="rId27"/>
    <p:sldId id="284" r:id="rId28"/>
    <p:sldId id="285" r:id="rId29"/>
    <p:sldId id="287" r:id="rId30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00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F01E0F1A-D349-4CBC-9F52-FB2D1B009463}"/>
    <pc:docChg chg="addSld modSld">
      <pc:chgData name="" userId="" providerId="" clId="Web-{F01E0F1A-D349-4CBC-9F52-FB2D1B009463}" dt="2018-06-23T15:27:21.730" v="573" actId="1076"/>
      <pc:docMkLst>
        <pc:docMk/>
      </pc:docMkLst>
      <pc:sldChg chg="modSp">
        <pc:chgData name="" userId="" providerId="" clId="Web-{F01E0F1A-D349-4CBC-9F52-FB2D1B009463}" dt="2018-06-23T14:35:19.502" v="242" actId="14100"/>
        <pc:sldMkLst>
          <pc:docMk/>
          <pc:sldMk cId="1337500373" sldId="260"/>
        </pc:sldMkLst>
        <pc:spChg chg="mod">
          <ac:chgData name="" userId="" providerId="" clId="Web-{F01E0F1A-D349-4CBC-9F52-FB2D1B009463}" dt="2018-06-23T14:34:54.783" v="227" actId="20577"/>
          <ac:spMkLst>
            <pc:docMk/>
            <pc:sldMk cId="1337500373" sldId="260"/>
            <ac:spMk id="14" creationId="{AA28B579-C4CC-48DA-BF6E-5FFD25876EEC}"/>
          </ac:spMkLst>
        </pc:spChg>
        <pc:spChg chg="mod">
          <ac:chgData name="" userId="" providerId="" clId="Web-{F01E0F1A-D349-4CBC-9F52-FB2D1B009463}" dt="2018-06-23T14:35:13.971" v="241" actId="14100"/>
          <ac:spMkLst>
            <pc:docMk/>
            <pc:sldMk cId="1337500373" sldId="260"/>
            <ac:spMk id="15" creationId="{45F0A6FE-2709-4C1E-9161-66FFDF60E19D}"/>
          </ac:spMkLst>
        </pc:spChg>
        <pc:cxnChg chg="mod">
          <ac:chgData name="" userId="" providerId="" clId="Web-{F01E0F1A-D349-4CBC-9F52-FB2D1B009463}" dt="2018-06-23T14:35:19.502" v="242" actId="14100"/>
          <ac:cxnSpMkLst>
            <pc:docMk/>
            <pc:sldMk cId="1337500373" sldId="260"/>
            <ac:cxnSpMk id="31" creationId="{5FA6EADB-6E2B-4218-9CD8-71DE9FE1C32B}"/>
          </ac:cxnSpMkLst>
        </pc:cxnChg>
      </pc:sldChg>
      <pc:sldChg chg="addSp delSp modSp">
        <pc:chgData name="" userId="" providerId="" clId="Web-{F01E0F1A-D349-4CBC-9F52-FB2D1B009463}" dt="2018-06-23T14:48:43.147" v="543" actId="1076"/>
        <pc:sldMkLst>
          <pc:docMk/>
          <pc:sldMk cId="2627288774" sldId="261"/>
        </pc:sldMkLst>
        <pc:spChg chg="mod">
          <ac:chgData name="" userId="" providerId="" clId="Web-{F01E0F1A-D349-4CBC-9F52-FB2D1B009463}" dt="2018-06-23T14:46:26.943" v="511" actId="1076"/>
          <ac:spMkLst>
            <pc:docMk/>
            <pc:sldMk cId="2627288774" sldId="261"/>
            <ac:spMk id="2" creationId="{384C617C-0DC8-4A6D-8649-82218D751F86}"/>
          </ac:spMkLst>
        </pc:spChg>
        <pc:spChg chg="mod">
          <ac:chgData name="" userId="" providerId="" clId="Web-{F01E0F1A-D349-4CBC-9F52-FB2D1B009463}" dt="2018-06-23T14:48:43.147" v="543" actId="1076"/>
          <ac:spMkLst>
            <pc:docMk/>
            <pc:sldMk cId="2627288774" sldId="261"/>
            <ac:spMk id="3" creationId="{FFFB9C36-C74F-4D8B-BD7E-8246EE868A2E}"/>
          </ac:spMkLst>
        </pc:spChg>
        <pc:spChg chg="add mod">
          <ac:chgData name="" userId="" providerId="" clId="Web-{F01E0F1A-D349-4CBC-9F52-FB2D1B009463}" dt="2018-06-23T14:47:01.818" v="517" actId="1076"/>
          <ac:spMkLst>
            <pc:docMk/>
            <pc:sldMk cId="2627288774" sldId="261"/>
            <ac:spMk id="14" creationId="{E4CAF278-1CB3-48DD-AF72-F153EA793CEC}"/>
          </ac:spMkLst>
        </pc:spChg>
        <pc:spChg chg="add mod">
          <ac:chgData name="" userId="" providerId="" clId="Web-{F01E0F1A-D349-4CBC-9F52-FB2D1B009463}" dt="2018-06-23T14:47:05.975" v="518" actId="1076"/>
          <ac:spMkLst>
            <pc:docMk/>
            <pc:sldMk cId="2627288774" sldId="261"/>
            <ac:spMk id="15" creationId="{EE2428D3-175A-4849-B92C-50EA9830FE79}"/>
          </ac:spMkLst>
        </pc:spChg>
        <pc:picChg chg="add del mod">
          <ac:chgData name="" userId="" providerId="" clId="Web-{F01E0F1A-D349-4CBC-9F52-FB2D1B009463}" dt="2018-06-23T14:27:31.281" v="127" actId="1076"/>
          <ac:picMkLst>
            <pc:docMk/>
            <pc:sldMk cId="2627288774" sldId="261"/>
            <ac:picMk id="4" creationId="{EE83CCC9-1E0A-47C0-B540-EDC4C8F0C4A2}"/>
          </ac:picMkLst>
        </pc:picChg>
        <pc:picChg chg="add del mod">
          <ac:chgData name="" userId="" providerId="" clId="Web-{F01E0F1A-D349-4CBC-9F52-FB2D1B009463}" dt="2018-06-23T14:12:46.035" v="112" actId="1076"/>
          <ac:picMkLst>
            <pc:docMk/>
            <pc:sldMk cId="2627288774" sldId="261"/>
            <ac:picMk id="6" creationId="{2F1BFD6B-1600-41CB-AB74-16EC5EAFC552}"/>
          </ac:picMkLst>
        </pc:picChg>
        <pc:picChg chg="add del mod">
          <ac:chgData name="" userId="" providerId="" clId="Web-{F01E0F1A-D349-4CBC-9F52-FB2D1B009463}" dt="2018-06-23T14:25:37.327" v="119" actId="1076"/>
          <ac:picMkLst>
            <pc:docMk/>
            <pc:sldMk cId="2627288774" sldId="261"/>
            <ac:picMk id="8" creationId="{561F38FF-B01B-4F78-93EE-F61CB8A9F37D}"/>
          </ac:picMkLst>
        </pc:picChg>
        <pc:picChg chg="add mod">
          <ac:chgData name="" userId="" providerId="" clId="Web-{F01E0F1A-D349-4CBC-9F52-FB2D1B009463}" dt="2018-06-23T14:47:01.803" v="515" actId="1076"/>
          <ac:picMkLst>
            <pc:docMk/>
            <pc:sldMk cId="2627288774" sldId="261"/>
            <ac:picMk id="10" creationId="{2C19681B-FA87-40CC-B4AC-E990CBD3F45F}"/>
          </ac:picMkLst>
        </pc:picChg>
        <pc:picChg chg="add mod">
          <ac:chgData name="" userId="" providerId="" clId="Web-{F01E0F1A-D349-4CBC-9F52-FB2D1B009463}" dt="2018-06-23T14:47:01.818" v="516" actId="1076"/>
          <ac:picMkLst>
            <pc:docMk/>
            <pc:sldMk cId="2627288774" sldId="261"/>
            <ac:picMk id="12" creationId="{805CE910-8E7C-4656-8397-0DCCC0A61B9C}"/>
          </ac:picMkLst>
        </pc:picChg>
      </pc:sldChg>
      <pc:sldChg chg="addSp delSp modSp new">
        <pc:chgData name="" userId="" providerId="" clId="Web-{F01E0F1A-D349-4CBC-9F52-FB2D1B009463}" dt="2018-06-23T13:51:37.563" v="87" actId="1076"/>
        <pc:sldMkLst>
          <pc:docMk/>
          <pc:sldMk cId="2883064476" sldId="271"/>
        </pc:sldMkLst>
        <pc:spChg chg="mod">
          <ac:chgData name="" userId="" providerId="" clId="Web-{F01E0F1A-D349-4CBC-9F52-FB2D1B009463}" dt="2018-06-23T13:51:20.829" v="81" actId="20577"/>
          <ac:spMkLst>
            <pc:docMk/>
            <pc:sldMk cId="2883064476" sldId="271"/>
            <ac:spMk id="2" creationId="{CAEE98AE-1BD3-4B31-AAE0-A4DBA708EFA3}"/>
          </ac:spMkLst>
        </pc:spChg>
        <pc:spChg chg="del">
          <ac:chgData name="" userId="" providerId="" clId="Web-{F01E0F1A-D349-4CBC-9F52-FB2D1B009463}" dt="2018-06-23T13:28:04.930" v="1" actId="1076"/>
          <ac:spMkLst>
            <pc:docMk/>
            <pc:sldMk cId="2883064476" sldId="271"/>
            <ac:spMk id="3" creationId="{B81D5A95-9D89-401F-955E-5519AA8DF238}"/>
          </ac:spMkLst>
        </pc:spChg>
        <pc:spChg chg="add mod">
          <ac:chgData name="" userId="" providerId="" clId="Web-{F01E0F1A-D349-4CBC-9F52-FB2D1B009463}" dt="2018-06-23T13:37:10.764" v="38" actId="20577"/>
          <ac:spMkLst>
            <pc:docMk/>
            <pc:sldMk cId="2883064476" sldId="271"/>
            <ac:spMk id="14" creationId="{2F316501-0137-4201-9590-0E951E9C8742}"/>
          </ac:spMkLst>
        </pc:spChg>
        <pc:picChg chg="add mod ord">
          <ac:chgData name="" userId="" providerId="" clId="Web-{F01E0F1A-D349-4CBC-9F52-FB2D1B009463}" dt="2018-06-23T13:51:28.610" v="84" actId="1076"/>
          <ac:picMkLst>
            <pc:docMk/>
            <pc:sldMk cId="2883064476" sldId="271"/>
            <ac:picMk id="4" creationId="{5038ABA0-A965-4C03-9AE8-91580636F827}"/>
          </ac:picMkLst>
        </pc:picChg>
        <pc:picChg chg="add del mod">
          <ac:chgData name="" userId="" providerId="" clId="Web-{F01E0F1A-D349-4CBC-9F52-FB2D1B009463}" dt="2018-06-23T13:28:54.681" v="5" actId="1076"/>
          <ac:picMkLst>
            <pc:docMk/>
            <pc:sldMk cId="2883064476" sldId="271"/>
            <ac:picMk id="6" creationId="{7CA88BF9-6B25-420E-87CB-7C5DDB714E11}"/>
          </ac:picMkLst>
        </pc:picChg>
        <pc:picChg chg="add mod">
          <ac:chgData name="" userId="" providerId="" clId="Web-{F01E0F1A-D349-4CBC-9F52-FB2D1B009463}" dt="2018-06-23T13:51:31.438" v="85" actId="1076"/>
          <ac:picMkLst>
            <pc:docMk/>
            <pc:sldMk cId="2883064476" sldId="271"/>
            <ac:picMk id="8" creationId="{9A937078-000C-4432-B3A1-75D0E9755853}"/>
          </ac:picMkLst>
        </pc:picChg>
        <pc:picChg chg="add mod">
          <ac:chgData name="" userId="" providerId="" clId="Web-{F01E0F1A-D349-4CBC-9F52-FB2D1B009463}" dt="2018-06-23T13:51:35.704" v="86" actId="1076"/>
          <ac:picMkLst>
            <pc:docMk/>
            <pc:sldMk cId="2883064476" sldId="271"/>
            <ac:picMk id="10" creationId="{46B96615-D12B-4792-AD3D-BE83673985E0}"/>
          </ac:picMkLst>
        </pc:picChg>
        <pc:picChg chg="add mod">
          <ac:chgData name="" userId="" providerId="" clId="Web-{F01E0F1A-D349-4CBC-9F52-FB2D1B009463}" dt="2018-06-23T13:51:37.563" v="87" actId="1076"/>
          <ac:picMkLst>
            <pc:docMk/>
            <pc:sldMk cId="2883064476" sldId="271"/>
            <ac:picMk id="12" creationId="{9B9F1CF4-C847-4293-98BB-6D0A1BF28185}"/>
          </ac:picMkLst>
        </pc:picChg>
        <pc:picChg chg="add del mod">
          <ac:chgData name="" userId="" providerId="" clId="Web-{F01E0F1A-D349-4CBC-9F52-FB2D1B009463}" dt="2018-06-23T13:46:49.132" v="45" actId="1076"/>
          <ac:picMkLst>
            <pc:docMk/>
            <pc:sldMk cId="2883064476" sldId="271"/>
            <ac:picMk id="15" creationId="{30B8917F-90DC-4807-A6F2-FF72EFE5AD0B}"/>
          </ac:picMkLst>
        </pc:picChg>
        <pc:picChg chg="add del mod">
          <ac:chgData name="" userId="" providerId="" clId="Web-{F01E0F1A-D349-4CBC-9F52-FB2D1B009463}" dt="2018-06-23T13:48:44.420" v="51" actId="1076"/>
          <ac:picMkLst>
            <pc:docMk/>
            <pc:sldMk cId="2883064476" sldId="271"/>
            <ac:picMk id="17" creationId="{3AFB6555-2725-4531-93C8-1B59251544D5}"/>
          </ac:picMkLst>
        </pc:picChg>
        <pc:picChg chg="add del mod">
          <ac:chgData name="" userId="" providerId="" clId="Web-{F01E0F1A-D349-4CBC-9F52-FB2D1B009463}" dt="2018-06-23T13:48:42.982" v="50" actId="1076"/>
          <ac:picMkLst>
            <pc:docMk/>
            <pc:sldMk cId="2883064476" sldId="271"/>
            <ac:picMk id="19" creationId="{94EF00AD-75C6-4BD6-89BC-0E7473F5D177}"/>
          </ac:picMkLst>
        </pc:picChg>
        <pc:picChg chg="add mod">
          <ac:chgData name="" userId="" providerId="" clId="Web-{F01E0F1A-D349-4CBC-9F52-FB2D1B009463}" dt="2018-06-23T13:49:08.108" v="59" actId="14100"/>
          <ac:picMkLst>
            <pc:docMk/>
            <pc:sldMk cId="2883064476" sldId="271"/>
            <ac:picMk id="21" creationId="{C6FC7947-DFDB-454C-AA24-29060AFDDD34}"/>
          </ac:picMkLst>
        </pc:picChg>
        <pc:picChg chg="add mod">
          <ac:chgData name="" userId="" providerId="" clId="Web-{F01E0F1A-D349-4CBC-9F52-FB2D1B009463}" dt="2018-06-23T13:51:09.501" v="62" actId="14100"/>
          <ac:picMkLst>
            <pc:docMk/>
            <pc:sldMk cId="2883064476" sldId="271"/>
            <ac:picMk id="23" creationId="{D53E8C49-E4A6-4D48-ACA1-0A54B6EA0E86}"/>
          </ac:picMkLst>
        </pc:picChg>
      </pc:sldChg>
      <pc:sldChg chg="addSp delSp modSp">
        <pc:chgData name="" userId="" providerId="" clId="Web-{F01E0F1A-D349-4CBC-9F52-FB2D1B009463}" dt="2018-06-23T15:04:44.095" v="554" actId="14100"/>
        <pc:sldMkLst>
          <pc:docMk/>
          <pc:sldMk cId="53384942" sldId="272"/>
        </pc:sldMkLst>
        <pc:spChg chg="mod">
          <ac:chgData name="" userId="" providerId="" clId="Web-{F01E0F1A-D349-4CBC-9F52-FB2D1B009463}" dt="2018-06-23T14:38:39.690" v="260" actId="20577"/>
          <ac:spMkLst>
            <pc:docMk/>
            <pc:sldMk cId="53384942" sldId="272"/>
            <ac:spMk id="2" creationId="{16205885-C63B-4003-A567-E69C155F0321}"/>
          </ac:spMkLst>
        </pc:spChg>
        <pc:spChg chg="del mod">
          <ac:chgData name="" userId="" providerId="" clId="Web-{F01E0F1A-D349-4CBC-9F52-FB2D1B009463}" dt="2018-06-23T15:04:05.954" v="547" actId="14100"/>
          <ac:spMkLst>
            <pc:docMk/>
            <pc:sldMk cId="53384942" sldId="272"/>
            <ac:spMk id="3" creationId="{F75BB26F-269E-4960-BBE9-835C138CA18C}"/>
          </ac:spMkLst>
        </pc:spChg>
        <pc:spChg chg="add del mod">
          <ac:chgData name="" userId="" providerId="" clId="Web-{F01E0F1A-D349-4CBC-9F52-FB2D1B009463}" dt="2018-06-23T15:04:08.563" v="548" actId="14100"/>
          <ac:spMkLst>
            <pc:docMk/>
            <pc:sldMk cId="53384942" sldId="272"/>
            <ac:spMk id="17" creationId="{C01B38E3-7924-4D79-88D1-88341EAE7E32}"/>
          </ac:spMkLst>
        </pc:spChg>
        <pc:picChg chg="add mod">
          <ac:chgData name="" userId="" providerId="" clId="Web-{F01E0F1A-D349-4CBC-9F52-FB2D1B009463}" dt="2018-06-23T15:04:44.095" v="554" actId="14100"/>
          <ac:picMkLst>
            <pc:docMk/>
            <pc:sldMk cId="53384942" sldId="272"/>
            <ac:picMk id="18" creationId="{C9EAB255-8639-498F-9AA1-DC14727CBDF4}"/>
          </ac:picMkLst>
        </pc:picChg>
      </pc:sldChg>
      <pc:sldChg chg="addSp delSp modSp">
        <pc:chgData name="" userId="" providerId="" clId="Web-{F01E0F1A-D349-4CBC-9F52-FB2D1B009463}" dt="2018-06-23T15:27:21.730" v="573" actId="1076"/>
        <pc:sldMkLst>
          <pc:docMk/>
          <pc:sldMk cId="1997850496" sldId="275"/>
        </pc:sldMkLst>
        <pc:spChg chg="add del mod">
          <ac:chgData name="" userId="" providerId="" clId="Web-{F01E0F1A-D349-4CBC-9F52-FB2D1B009463}" dt="2018-06-23T15:26:51.292" v="567" actId="1076"/>
          <ac:spMkLst>
            <pc:docMk/>
            <pc:sldMk cId="1997850496" sldId="275"/>
            <ac:spMk id="15" creationId="{73A5DA42-91A1-4B74-B65A-9A512F4990FF}"/>
          </ac:spMkLst>
        </pc:spChg>
        <pc:picChg chg="del">
          <ac:chgData name="" userId="" providerId="" clId="Web-{F01E0F1A-D349-4CBC-9F52-FB2D1B009463}" dt="2018-06-23T15:26:49.807" v="566" actId="1076"/>
          <ac:picMkLst>
            <pc:docMk/>
            <pc:sldMk cId="1997850496" sldId="275"/>
            <ac:picMk id="4" creationId="{D0334193-0312-43E3-9AAE-A63CE26DF9B0}"/>
          </ac:picMkLst>
        </pc:picChg>
        <pc:picChg chg="mod">
          <ac:chgData name="" userId="" providerId="" clId="Web-{F01E0F1A-D349-4CBC-9F52-FB2D1B009463}" dt="2018-06-23T15:27:18.120" v="572" actId="1076"/>
          <ac:picMkLst>
            <pc:docMk/>
            <pc:sldMk cId="1997850496" sldId="275"/>
            <ac:picMk id="6" creationId="{580DFFDA-131C-4AA0-8AD2-1E96EAC785DA}"/>
          </ac:picMkLst>
        </pc:picChg>
        <pc:picChg chg="mod">
          <ac:chgData name="" userId="" providerId="" clId="Web-{F01E0F1A-D349-4CBC-9F52-FB2D1B009463}" dt="2018-06-23T15:27:21.730" v="573" actId="1076"/>
          <ac:picMkLst>
            <pc:docMk/>
            <pc:sldMk cId="1997850496" sldId="275"/>
            <ac:picMk id="8" creationId="{401FA95B-C451-4196-8AC8-5D515FF78467}"/>
          </ac:picMkLst>
        </pc:picChg>
        <pc:picChg chg="add del mod">
          <ac:chgData name="" userId="" providerId="" clId="Web-{F01E0F1A-D349-4CBC-9F52-FB2D1B009463}" dt="2018-06-23T15:26:07.745" v="561" actId="1076"/>
          <ac:picMkLst>
            <pc:docMk/>
            <pc:sldMk cId="1997850496" sldId="275"/>
            <ac:picMk id="10" creationId="{580184E2-2743-41F5-887C-2B2F5DBE4789}"/>
          </ac:picMkLst>
        </pc:picChg>
        <pc:picChg chg="add mod">
          <ac:chgData name="" userId="" providerId="" clId="Web-{F01E0F1A-D349-4CBC-9F52-FB2D1B009463}" dt="2018-06-23T15:27:07.682" v="571" actId="1076"/>
          <ac:picMkLst>
            <pc:docMk/>
            <pc:sldMk cId="1997850496" sldId="275"/>
            <ac:picMk id="12" creationId="{CB3FFB33-1671-4EFB-B67D-60001ACB5B30}"/>
          </ac:picMkLst>
        </pc:picChg>
        <pc:picChg chg="add mod ord">
          <ac:chgData name="" userId="" providerId="" clId="Web-{F01E0F1A-D349-4CBC-9F52-FB2D1B009463}" dt="2018-06-23T15:27:02.667" v="570" actId="1076"/>
          <ac:picMkLst>
            <pc:docMk/>
            <pc:sldMk cId="1997850496" sldId="275"/>
            <ac:picMk id="16" creationId="{D704CBDB-026F-43E7-8206-504D7DBF46F0}"/>
          </ac:picMkLst>
        </pc:picChg>
      </pc:sldChg>
    </pc:docChg>
  </pc:docChgLst>
  <pc:docChgLst>
    <pc:chgData clId="Web-{1F5C4B07-9DF9-420D-AEDF-49CDF88C4258}"/>
    <pc:docChg chg="delSld modSld">
      <pc:chgData name="" userId="" providerId="" clId="Web-{1F5C4B07-9DF9-420D-AEDF-49CDF88C4258}" dt="2018-06-27T14:57:46.545" v="8" actId="20577"/>
      <pc:docMkLst>
        <pc:docMk/>
      </pc:docMkLst>
      <pc:sldChg chg="del">
        <pc:chgData name="" userId="" providerId="" clId="Web-{1F5C4B07-9DF9-420D-AEDF-49CDF88C4258}" dt="2018-06-27T14:55:58.232" v="0"/>
        <pc:sldMkLst>
          <pc:docMk/>
          <pc:sldMk cId="465760608" sldId="259"/>
        </pc:sldMkLst>
      </pc:sldChg>
      <pc:sldChg chg="modSp">
        <pc:chgData name="" userId="" providerId="" clId="Web-{1F5C4B07-9DF9-420D-AEDF-49CDF88C4258}" dt="2018-06-27T14:57:46.545" v="7" actId="20577"/>
        <pc:sldMkLst>
          <pc:docMk/>
          <pc:sldMk cId="3524970959" sldId="293"/>
        </pc:sldMkLst>
        <pc:spChg chg="mod">
          <ac:chgData name="" userId="" providerId="" clId="Web-{1F5C4B07-9DF9-420D-AEDF-49CDF88C4258}" dt="2018-06-27T14:57:46.545" v="7" actId="20577"/>
          <ac:spMkLst>
            <pc:docMk/>
            <pc:sldMk cId="3524970959" sldId="293"/>
            <ac:spMk id="90" creationId="{19A63A85-96E1-4EF2-B563-87C374920432}"/>
          </ac:spMkLst>
        </pc:spChg>
      </pc:sldChg>
    </pc:docChg>
  </pc:docChgLst>
  <pc:docChgLst>
    <pc:chgData clId="Web-{0BE22E20-AC8C-4E04-9F16-0FE454A9C98C}"/>
    <pc:docChg chg="modSld">
      <pc:chgData name="" userId="" providerId="" clId="Web-{0BE22E20-AC8C-4E04-9F16-0FE454A9C98C}" dt="2018-06-27T15:53:55.052" v="146"/>
      <pc:docMkLst>
        <pc:docMk/>
      </pc:docMkLst>
      <pc:sldChg chg="addSp modSp">
        <pc:chgData name="" userId="" providerId="" clId="Web-{0BE22E20-AC8C-4E04-9F16-0FE454A9C98C}" dt="2018-06-27T15:53:55.052" v="146"/>
        <pc:sldMkLst>
          <pc:docMk/>
          <pc:sldMk cId="2627288774" sldId="261"/>
        </pc:sldMkLst>
        <pc:spChg chg="add mod">
          <ac:chgData name="" userId="" providerId="" clId="Web-{0BE22E20-AC8C-4E04-9F16-0FE454A9C98C}" dt="2018-06-27T15:53:55.052" v="146"/>
          <ac:spMkLst>
            <pc:docMk/>
            <pc:sldMk cId="2627288774" sldId="261"/>
            <ac:spMk id="4" creationId="{92A25CFE-DD06-4E5B-81FC-34EFE7B69F74}"/>
          </ac:spMkLst>
        </pc:spChg>
      </pc:sldChg>
      <pc:sldChg chg="modSp">
        <pc:chgData name="" userId="" providerId="" clId="Web-{0BE22E20-AC8C-4E04-9F16-0FE454A9C98C}" dt="2018-06-27T15:43:52.610" v="8" actId="20577"/>
        <pc:sldMkLst>
          <pc:docMk/>
          <pc:sldMk cId="3524970959" sldId="293"/>
        </pc:sldMkLst>
        <pc:spChg chg="mod">
          <ac:chgData name="" userId="" providerId="" clId="Web-{0BE22E20-AC8C-4E04-9F16-0FE454A9C98C}" dt="2018-06-27T15:43:52.610" v="8" actId="20577"/>
          <ac:spMkLst>
            <pc:docMk/>
            <pc:sldMk cId="3524970959" sldId="293"/>
            <ac:spMk id="125" creationId="{D007D06B-0D4D-40D9-A698-F947DE61B37A}"/>
          </ac:spMkLst>
        </pc:spChg>
      </pc:sldChg>
      <pc:sldChg chg="modSp">
        <pc:chgData name="" userId="" providerId="" clId="Web-{0BE22E20-AC8C-4E04-9F16-0FE454A9C98C}" dt="2018-06-27T15:50:31.239" v="53" actId="20577"/>
        <pc:sldMkLst>
          <pc:docMk/>
          <pc:sldMk cId="4251389775" sldId="295"/>
        </pc:sldMkLst>
        <pc:spChg chg="mod">
          <ac:chgData name="" userId="" providerId="" clId="Web-{0BE22E20-AC8C-4E04-9F16-0FE454A9C98C}" dt="2018-06-27T15:50:31.239" v="53" actId="20577"/>
          <ac:spMkLst>
            <pc:docMk/>
            <pc:sldMk cId="4251389775" sldId="295"/>
            <ac:spMk id="2" creationId="{0FD19E9F-112D-4B05-A796-38BD2321AEBE}"/>
          </ac:spMkLst>
        </pc:spChg>
      </pc:sldChg>
    </pc:docChg>
  </pc:docChgLst>
  <pc:docChgLst>
    <pc:chgData clId="Web-{2D1DEF6D-098F-4005-BAC9-26327CDE9EEC}"/>
    <pc:docChg chg="addSld modSld">
      <pc:chgData name="" userId="" providerId="" clId="Web-{2D1DEF6D-098F-4005-BAC9-26327CDE9EEC}" dt="2018-06-25T19:30:56.044" v="418" actId="1076"/>
      <pc:docMkLst>
        <pc:docMk/>
      </pc:docMkLst>
      <pc:sldChg chg="addSp delSp modSp">
        <pc:chgData name="" userId="" providerId="" clId="Web-{2D1DEF6D-098F-4005-BAC9-26327CDE9EEC}" dt="2018-06-25T18:38:35.513" v="85" actId="1076"/>
        <pc:sldMkLst>
          <pc:docMk/>
          <pc:sldMk cId="2816220305" sldId="288"/>
        </pc:sldMkLst>
        <pc:spChg chg="mod">
          <ac:chgData name="" userId="" providerId="" clId="Web-{2D1DEF6D-098F-4005-BAC9-26327CDE9EEC}" dt="2018-06-25T18:38:35.513" v="85" actId="1076"/>
          <ac:spMkLst>
            <pc:docMk/>
            <pc:sldMk cId="2816220305" sldId="288"/>
            <ac:spMk id="2" creationId="{46DAC80D-AE5E-4470-BD93-D2B0C14D520B}"/>
          </ac:spMkLst>
        </pc:spChg>
        <pc:spChg chg="mod">
          <ac:chgData name="" userId="" providerId="" clId="Web-{2D1DEF6D-098F-4005-BAC9-26327CDE9EEC}" dt="2018-06-25T18:38:15.419" v="83" actId="1076"/>
          <ac:spMkLst>
            <pc:docMk/>
            <pc:sldMk cId="2816220305" sldId="288"/>
            <ac:spMk id="4" creationId="{9551D0E7-CA39-4AA9-B45D-DEB5CABD8137}"/>
          </ac:spMkLst>
        </pc:spChg>
        <pc:picChg chg="add del mod">
          <ac:chgData name="" userId="" providerId="" clId="Web-{2D1DEF6D-098F-4005-BAC9-26327CDE9EEC}" dt="2018-06-25T18:28:56.013" v="1" actId="1076"/>
          <ac:picMkLst>
            <pc:docMk/>
            <pc:sldMk cId="2816220305" sldId="288"/>
            <ac:picMk id="5" creationId="{A21C7D33-C961-4B2B-B3E6-D5EDED1E3072}"/>
          </ac:picMkLst>
        </pc:picChg>
        <pc:picChg chg="add del mod">
          <ac:chgData name="" userId="" providerId="" clId="Web-{2D1DEF6D-098F-4005-BAC9-26327CDE9EEC}" dt="2018-06-25T18:36:15.794" v="77" actId="1076"/>
          <ac:picMkLst>
            <pc:docMk/>
            <pc:sldMk cId="2816220305" sldId="288"/>
            <ac:picMk id="7" creationId="{7310F680-3064-41E4-AF86-61BCA8441D9E}"/>
          </ac:picMkLst>
        </pc:picChg>
        <pc:picChg chg="add mod">
          <ac:chgData name="" userId="" providerId="" clId="Web-{2D1DEF6D-098F-4005-BAC9-26327CDE9EEC}" dt="2018-06-25T18:38:20.466" v="84" actId="1076"/>
          <ac:picMkLst>
            <pc:docMk/>
            <pc:sldMk cId="2816220305" sldId="288"/>
            <ac:picMk id="9" creationId="{5FB1E68F-F04C-436C-83DC-8EAFDA491687}"/>
          </ac:picMkLst>
        </pc:picChg>
      </pc:sldChg>
      <pc:sldChg chg="addSp delSp modSp new">
        <pc:chgData name="" userId="" providerId="" clId="Web-{2D1DEF6D-098F-4005-BAC9-26327CDE9EEC}" dt="2018-06-25T19:30:56.044" v="418" actId="1076"/>
        <pc:sldMkLst>
          <pc:docMk/>
          <pc:sldMk cId="4073259082" sldId="289"/>
        </pc:sldMkLst>
        <pc:spChg chg="mod">
          <ac:chgData name="" userId="" providerId="" clId="Web-{2D1DEF6D-098F-4005-BAC9-26327CDE9EEC}" dt="2018-06-25T19:30:37.653" v="414" actId="20577"/>
          <ac:spMkLst>
            <pc:docMk/>
            <pc:sldMk cId="4073259082" sldId="289"/>
            <ac:spMk id="2" creationId="{4EAB526C-0786-4573-A379-AE6E15A5E322}"/>
          </ac:spMkLst>
        </pc:spChg>
        <pc:spChg chg="del mod">
          <ac:chgData name="" userId="" providerId="" clId="Web-{2D1DEF6D-098F-4005-BAC9-26327CDE9EEC}" dt="2018-06-25T18:57:14.747" v="170" actId="1076"/>
          <ac:spMkLst>
            <pc:docMk/>
            <pc:sldMk cId="4073259082" sldId="289"/>
            <ac:spMk id="3" creationId="{F7064581-7990-4BAC-A086-A76820EA39C3}"/>
          </ac:spMkLst>
        </pc:spChg>
        <pc:spChg chg="add del mod">
          <ac:chgData name="" userId="" providerId="" clId="Web-{2D1DEF6D-098F-4005-BAC9-26327CDE9EEC}" dt="2018-06-25T18:58:58.294" v="175" actId="1076"/>
          <ac:spMkLst>
            <pc:docMk/>
            <pc:sldMk cId="4073259082" sldId="289"/>
            <ac:spMk id="7" creationId="{0E1AC6ED-944A-493D-9671-909D338B6E49}"/>
          </ac:spMkLst>
        </pc:spChg>
        <pc:spChg chg="add del mod">
          <ac:chgData name="" userId="" providerId="" clId="Web-{2D1DEF6D-098F-4005-BAC9-26327CDE9EEC}" dt="2018-06-25T19:02:11.700" v="178" actId="1076"/>
          <ac:spMkLst>
            <pc:docMk/>
            <pc:sldMk cId="4073259082" sldId="289"/>
            <ac:spMk id="16" creationId="{BCFD6504-20D3-41C2-9377-05B55C2478E9}"/>
          </ac:spMkLst>
        </pc:spChg>
        <pc:spChg chg="add mod">
          <ac:chgData name="" userId="" providerId="" clId="Web-{2D1DEF6D-098F-4005-BAC9-26327CDE9EEC}" dt="2018-06-25T19:27:00.653" v="367" actId="14100"/>
          <ac:spMkLst>
            <pc:docMk/>
            <pc:sldMk cId="4073259082" sldId="289"/>
            <ac:spMk id="29" creationId="{0A2769E9-A1EC-4412-95C7-8FAC78454C52}"/>
          </ac:spMkLst>
        </pc:spChg>
        <pc:spChg chg="add mod">
          <ac:chgData name="" userId="" providerId="" clId="Web-{2D1DEF6D-098F-4005-BAC9-26327CDE9EEC}" dt="2018-06-25T19:28:19.169" v="411" actId="1076"/>
          <ac:spMkLst>
            <pc:docMk/>
            <pc:sldMk cId="4073259082" sldId="289"/>
            <ac:spMk id="32" creationId="{F081DFB8-022E-4954-9E1A-B2C06B31E749}"/>
          </ac:spMkLst>
        </pc:spChg>
        <pc:picChg chg="add del mod ord">
          <ac:chgData name="" userId="" providerId="" clId="Web-{2D1DEF6D-098F-4005-BAC9-26327CDE9EEC}" dt="2018-06-25T18:57:24.731" v="174" actId="1076"/>
          <ac:picMkLst>
            <pc:docMk/>
            <pc:sldMk cId="4073259082" sldId="289"/>
            <ac:picMk id="4" creationId="{634A4629-71F1-4695-AB6C-2BD2A15E960B}"/>
          </ac:picMkLst>
        </pc:picChg>
        <pc:picChg chg="add del mod ord">
          <ac:chgData name="" userId="" providerId="" clId="Web-{2D1DEF6D-098F-4005-BAC9-26327CDE9EEC}" dt="2018-06-25T19:02:06.622" v="177" actId="1076"/>
          <ac:picMkLst>
            <pc:docMk/>
            <pc:sldMk cId="4073259082" sldId="289"/>
            <ac:picMk id="8" creationId="{0A2FE76B-443F-463F-812B-D633AE31BE31}"/>
          </ac:picMkLst>
        </pc:picChg>
        <pc:picChg chg="del">
          <ac:chgData name="" userId="" providerId="" clId="Web-{2D1DEF6D-098F-4005-BAC9-26327CDE9EEC}" dt="2018-06-25T19:03:07.091" v="220" actId="1076"/>
          <ac:picMkLst>
            <pc:docMk/>
            <pc:sldMk cId="4073259082" sldId="289"/>
            <ac:picMk id="11" creationId="{0C9808C9-486D-4A54-B843-F9F4B3E95CF5}"/>
          </ac:picMkLst>
        </pc:picChg>
        <pc:picChg chg="del">
          <ac:chgData name="" userId="" providerId="" clId="Web-{2D1DEF6D-098F-4005-BAC9-26327CDE9EEC}" dt="2018-06-25T19:03:00.341" v="218" actId="1076"/>
          <ac:picMkLst>
            <pc:docMk/>
            <pc:sldMk cId="4073259082" sldId="289"/>
            <ac:picMk id="13" creationId="{79B114BF-7C9D-4E02-ABDF-FF6839E3D507}"/>
          </ac:picMkLst>
        </pc:picChg>
        <pc:picChg chg="add mod ord">
          <ac:chgData name="" userId="" providerId="" clId="Web-{2D1DEF6D-098F-4005-BAC9-26327CDE9EEC}" dt="2018-06-25T19:30:56.044" v="418" actId="1076"/>
          <ac:picMkLst>
            <pc:docMk/>
            <pc:sldMk cId="4073259082" sldId="289"/>
            <ac:picMk id="17" creationId="{77A13DFB-7D68-4D19-B8DD-D2DFED7A146A}"/>
          </ac:picMkLst>
        </pc:picChg>
        <pc:picChg chg="add del mod">
          <ac:chgData name="" userId="" providerId="" clId="Web-{2D1DEF6D-098F-4005-BAC9-26327CDE9EEC}" dt="2018-06-25T19:22:22.466" v="250" actId="1076"/>
          <ac:picMkLst>
            <pc:docMk/>
            <pc:sldMk cId="4073259082" sldId="289"/>
            <ac:picMk id="19" creationId="{DDDC2E56-BC77-40EF-BF72-0689A03C863D}"/>
          </ac:picMkLst>
        </pc:picChg>
        <pc:picChg chg="add del mod">
          <ac:chgData name="" userId="" providerId="" clId="Web-{2D1DEF6D-098F-4005-BAC9-26327CDE9EEC}" dt="2018-06-25T19:16:26.059" v="234" actId="1076"/>
          <ac:picMkLst>
            <pc:docMk/>
            <pc:sldMk cId="4073259082" sldId="289"/>
            <ac:picMk id="21" creationId="{CD5C52C3-B9DD-470A-B2A3-30EDC95F287D}"/>
          </ac:picMkLst>
        </pc:picChg>
        <pc:picChg chg="add del mod">
          <ac:chgData name="" userId="" providerId="" clId="Web-{2D1DEF6D-098F-4005-BAC9-26327CDE9EEC}" dt="2018-06-25T19:21:31.122" v="246" actId="1076"/>
          <ac:picMkLst>
            <pc:docMk/>
            <pc:sldMk cId="4073259082" sldId="289"/>
            <ac:picMk id="23" creationId="{023F9EB1-F17B-458A-B8EA-070B92DD540A}"/>
          </ac:picMkLst>
        </pc:picChg>
        <pc:picChg chg="add mod">
          <ac:chgData name="" userId="" providerId="" clId="Web-{2D1DEF6D-098F-4005-BAC9-26327CDE9EEC}" dt="2018-06-25T19:23:59.591" v="263" actId="14100"/>
          <ac:picMkLst>
            <pc:docMk/>
            <pc:sldMk cId="4073259082" sldId="289"/>
            <ac:picMk id="25" creationId="{C0F46147-EB49-48FD-803E-BA6F58951417}"/>
          </ac:picMkLst>
        </pc:picChg>
        <pc:picChg chg="add del mod">
          <ac:chgData name="" userId="" providerId="" clId="Web-{2D1DEF6D-098F-4005-BAC9-26327CDE9EEC}" dt="2018-06-25T19:23:40.622" v="258" actId="1076"/>
          <ac:picMkLst>
            <pc:docMk/>
            <pc:sldMk cId="4073259082" sldId="289"/>
            <ac:picMk id="27" creationId="{5798FE48-0676-473A-A714-4C68A697A5DC}"/>
          </ac:picMkLst>
        </pc:picChg>
        <pc:picChg chg="add mod">
          <ac:chgData name="" userId="" providerId="" clId="Web-{2D1DEF6D-098F-4005-BAC9-26327CDE9EEC}" dt="2018-06-25T19:24:01.544" v="264" actId="1076"/>
          <ac:picMkLst>
            <pc:docMk/>
            <pc:sldMk cId="4073259082" sldId="289"/>
            <ac:picMk id="30" creationId="{616F3188-FD38-4B59-9620-9C207B8148B2}"/>
          </ac:picMkLst>
        </pc:picChg>
        <pc:picChg chg="add mod">
          <ac:chgData name="" userId="" providerId="" clId="Web-{2D1DEF6D-098F-4005-BAC9-26327CDE9EEC}" dt="2018-06-25T19:28:24.388" v="413" actId="1076"/>
          <ac:picMkLst>
            <pc:docMk/>
            <pc:sldMk cId="4073259082" sldId="289"/>
            <ac:picMk id="33" creationId="{9DA06A0F-85A0-4071-9B67-EF53920B42D7}"/>
          </ac:picMkLst>
        </pc:picChg>
      </pc:sldChg>
      <pc:sldChg chg="addSp delSp modSp new">
        <pc:chgData name="" userId="" providerId="" clId="Web-{2D1DEF6D-098F-4005-BAC9-26327CDE9EEC}" dt="2018-06-25T18:39:08.059" v="92" actId="1076"/>
        <pc:sldMkLst>
          <pc:docMk/>
          <pc:sldMk cId="2195350716" sldId="290"/>
        </pc:sldMkLst>
        <pc:spChg chg="mod">
          <ac:chgData name="" userId="" providerId="" clId="Web-{2D1DEF6D-098F-4005-BAC9-26327CDE9EEC}" dt="2018-06-25T18:33:05.684" v="62" actId="20577"/>
          <ac:spMkLst>
            <pc:docMk/>
            <pc:sldMk cId="2195350716" sldId="290"/>
            <ac:spMk id="2" creationId="{6513AC0F-447D-4DB7-A989-CEEA8AB94351}"/>
          </ac:spMkLst>
        </pc:spChg>
        <pc:spChg chg="del">
          <ac:chgData name="" userId="" providerId="" clId="Web-{2D1DEF6D-098F-4005-BAC9-26327CDE9EEC}" dt="2018-06-25T18:33:09.091" v="65" actId="1076"/>
          <ac:spMkLst>
            <pc:docMk/>
            <pc:sldMk cId="2195350716" sldId="290"/>
            <ac:spMk id="3" creationId="{CCC4BE34-B9EF-4976-AC14-A620B12D6261}"/>
          </ac:spMkLst>
        </pc:spChg>
        <pc:picChg chg="add mod">
          <ac:chgData name="" userId="" providerId="" clId="Web-{2D1DEF6D-098F-4005-BAC9-26327CDE9EEC}" dt="2018-06-25T18:35:12.638" v="75" actId="1076"/>
          <ac:picMkLst>
            <pc:docMk/>
            <pc:sldMk cId="2195350716" sldId="290"/>
            <ac:picMk id="4" creationId="{A5298C5E-7A48-4AAA-8712-CDB8576388FE}"/>
          </ac:picMkLst>
        </pc:picChg>
        <pc:picChg chg="add mod">
          <ac:chgData name="" userId="" providerId="" clId="Web-{2D1DEF6D-098F-4005-BAC9-26327CDE9EEC}" dt="2018-06-25T18:35:14.544" v="76" actId="1076"/>
          <ac:picMkLst>
            <pc:docMk/>
            <pc:sldMk cId="2195350716" sldId="290"/>
            <ac:picMk id="6" creationId="{93E3BF2A-84D8-4D7A-9FEA-9F26FB41F54B}"/>
          </ac:picMkLst>
        </pc:picChg>
        <pc:picChg chg="add mod">
          <ac:chgData name="" userId="" providerId="" clId="Web-{2D1DEF6D-098F-4005-BAC9-26327CDE9EEC}" dt="2018-06-25T18:39:08.059" v="92" actId="1076"/>
          <ac:picMkLst>
            <pc:docMk/>
            <pc:sldMk cId="2195350716" sldId="290"/>
            <ac:picMk id="8" creationId="{CFF19BAB-E59F-4CAA-BACC-99C50F2348D0}"/>
          </ac:picMkLst>
        </pc:picChg>
      </pc:sldChg>
      <pc:sldChg chg="modSp new">
        <pc:chgData name="" userId="" providerId="" clId="Web-{2D1DEF6D-098F-4005-BAC9-26327CDE9EEC}" dt="2018-06-25T18:51:33.950" v="124" actId="20577"/>
        <pc:sldMkLst>
          <pc:docMk/>
          <pc:sldMk cId="1383427761" sldId="291"/>
        </pc:sldMkLst>
        <pc:spChg chg="mod">
          <ac:chgData name="" userId="" providerId="" clId="Web-{2D1DEF6D-098F-4005-BAC9-26327CDE9EEC}" dt="2018-06-25T18:51:33.950" v="124" actId="20577"/>
          <ac:spMkLst>
            <pc:docMk/>
            <pc:sldMk cId="1383427761" sldId="291"/>
            <ac:spMk id="2" creationId="{F8EFDBCC-6920-4383-B94B-21F1D93AB4F7}"/>
          </ac:spMkLst>
        </pc:spChg>
      </pc:sldChg>
      <pc:sldChg chg="addSp delSp modSp new">
        <pc:chgData name="" userId="" providerId="" clId="Web-{2D1DEF6D-098F-4005-BAC9-26327CDE9EEC}" dt="2018-06-25T19:03:20.122" v="224" actId="1076"/>
        <pc:sldMkLst>
          <pc:docMk/>
          <pc:sldMk cId="1893582534" sldId="292"/>
        </pc:sldMkLst>
        <pc:spChg chg="mod">
          <ac:chgData name="" userId="" providerId="" clId="Web-{2D1DEF6D-098F-4005-BAC9-26327CDE9EEC}" dt="2018-06-25T19:02:55.263" v="215" actId="20577"/>
          <ac:spMkLst>
            <pc:docMk/>
            <pc:sldMk cId="1893582534" sldId="292"/>
            <ac:spMk id="2" creationId="{1010F048-9336-4EF5-BE67-73EA3E9BB9AE}"/>
          </ac:spMkLst>
        </pc:spChg>
        <pc:spChg chg="del">
          <ac:chgData name="" userId="" providerId="" clId="Web-{2D1DEF6D-098F-4005-BAC9-26327CDE9EEC}" dt="2018-06-25T19:03:03.184" v="219" actId="1076"/>
          <ac:spMkLst>
            <pc:docMk/>
            <pc:sldMk cId="1893582534" sldId="292"/>
            <ac:spMk id="3" creationId="{B35B50DB-0C94-437E-8643-D35521EC2D73}"/>
          </ac:spMkLst>
        </pc:spChg>
        <pc:picChg chg="add mod ord">
          <ac:chgData name="" userId="" providerId="" clId="Web-{2D1DEF6D-098F-4005-BAC9-26327CDE9EEC}" dt="2018-06-25T19:03:16.231" v="223" actId="1076"/>
          <ac:picMkLst>
            <pc:docMk/>
            <pc:sldMk cId="1893582534" sldId="292"/>
            <ac:picMk id="4" creationId="{54AD90EE-8FFA-4D48-A863-38DD05A018F5}"/>
          </ac:picMkLst>
        </pc:picChg>
        <pc:picChg chg="add mod">
          <ac:chgData name="" userId="" providerId="" clId="Web-{2D1DEF6D-098F-4005-BAC9-26327CDE9EEC}" dt="2018-06-25T19:03:20.122" v="224" actId="1076"/>
          <ac:picMkLst>
            <pc:docMk/>
            <pc:sldMk cId="1893582534" sldId="292"/>
            <ac:picMk id="6" creationId="{326179D4-474C-4D68-BAF7-8B6B913BB474}"/>
          </ac:picMkLst>
        </pc:picChg>
      </pc:sldChg>
    </pc:docChg>
  </pc:docChgLst>
  <pc:docChgLst>
    <pc:chgData clId="Web-{D4735F8B-E8B3-40E9-A69B-468F039CD5A6}"/>
    <pc:docChg chg="modSld">
      <pc:chgData name="" userId="" providerId="" clId="Web-{D4735F8B-E8B3-40E9-A69B-468F039CD5A6}" dt="2018-06-28T00:15:14.781" v="370" actId="20577"/>
      <pc:docMkLst>
        <pc:docMk/>
      </pc:docMkLst>
      <pc:sldChg chg="addSp modSp">
        <pc:chgData name="" userId="" providerId="" clId="Web-{D4735F8B-E8B3-40E9-A69B-468F039CD5A6}" dt="2018-06-28T00:15:14.781" v="369" actId="20577"/>
        <pc:sldMkLst>
          <pc:docMk/>
          <pc:sldMk cId="1997753160" sldId="279"/>
        </pc:sldMkLst>
        <pc:spChg chg="mod">
          <ac:chgData name="" userId="" providerId="" clId="Web-{D4735F8B-E8B3-40E9-A69B-468F039CD5A6}" dt="2018-06-28T00:15:14.781" v="369" actId="20577"/>
          <ac:spMkLst>
            <pc:docMk/>
            <pc:sldMk cId="1997753160" sldId="279"/>
            <ac:spMk id="3" creationId="{81596C28-61C9-4E8C-9510-2601D9101989}"/>
          </ac:spMkLst>
        </pc:spChg>
        <pc:spChg chg="add mod">
          <ac:chgData name="" userId="" providerId="" clId="Web-{D4735F8B-E8B3-40E9-A69B-468F039CD5A6}" dt="2018-06-28T00:14:16.968" v="346" actId="20577"/>
          <ac:spMkLst>
            <pc:docMk/>
            <pc:sldMk cId="1997753160" sldId="279"/>
            <ac:spMk id="6" creationId="{E1770B00-F0E6-48FE-81DE-9374BACE85B3}"/>
          </ac:spMkLst>
        </pc:spChg>
        <pc:picChg chg="mod">
          <ac:chgData name="" userId="" providerId="" clId="Web-{D4735F8B-E8B3-40E9-A69B-468F039CD5A6}" dt="2018-06-28T00:14:40.296" v="348" actId="1076"/>
          <ac:picMkLst>
            <pc:docMk/>
            <pc:sldMk cId="1997753160" sldId="279"/>
            <ac:picMk id="5" creationId="{4043042D-692E-4206-9687-912B2D4EE49E}"/>
          </ac:picMkLst>
        </pc:picChg>
      </pc:sldChg>
      <pc:sldChg chg="addSp delSp modSp">
        <pc:chgData name="" userId="" providerId="" clId="Web-{D4735F8B-E8B3-40E9-A69B-468F039CD5A6}" dt="2018-06-28T00:12:51.436" v="297" actId="20577"/>
        <pc:sldMkLst>
          <pc:docMk/>
          <pc:sldMk cId="3194797708" sldId="286"/>
        </pc:sldMkLst>
        <pc:spChg chg="del">
          <ac:chgData name="" userId="" providerId="" clId="Web-{D4735F8B-E8B3-40E9-A69B-468F039CD5A6}" dt="2018-06-28T00:11:37.436" v="234"/>
          <ac:spMkLst>
            <pc:docMk/>
            <pc:sldMk cId="3194797708" sldId="286"/>
            <ac:spMk id="4" creationId="{6B6454BC-250A-4C57-AD5D-93FD3460F406}"/>
          </ac:spMkLst>
        </pc:spChg>
        <pc:spChg chg="add mod">
          <ac:chgData name="" userId="" providerId="" clId="Web-{D4735F8B-E8B3-40E9-A69B-468F039CD5A6}" dt="2018-06-28T00:11:52.530" v="246" actId="20577"/>
          <ac:spMkLst>
            <pc:docMk/>
            <pc:sldMk cId="3194797708" sldId="286"/>
            <ac:spMk id="5" creationId="{764CF378-5391-4698-8FDA-95DBE06DBAAE}"/>
          </ac:spMkLst>
        </pc:spChg>
        <pc:spChg chg="add del mod">
          <ac:chgData name="" userId="" providerId="" clId="Web-{D4735F8B-E8B3-40E9-A69B-468F039CD5A6}" dt="2018-06-28T00:08:19.044" v="39"/>
          <ac:spMkLst>
            <pc:docMk/>
            <pc:sldMk cId="3194797708" sldId="286"/>
            <ac:spMk id="9" creationId="{F5DC0803-F3A7-42CA-92DB-BC76AB09F73D}"/>
          </ac:spMkLst>
        </pc:spChg>
        <pc:spChg chg="add del mod">
          <ac:chgData name="" userId="" providerId="" clId="Web-{D4735F8B-E8B3-40E9-A69B-468F039CD5A6}" dt="2018-06-28T00:08:35.856" v="77"/>
          <ac:spMkLst>
            <pc:docMk/>
            <pc:sldMk cId="3194797708" sldId="286"/>
            <ac:spMk id="12" creationId="{62716B99-B6D2-48ED-A1C3-63815854D6EA}"/>
          </ac:spMkLst>
        </pc:spChg>
        <pc:spChg chg="add mod">
          <ac:chgData name="" userId="" providerId="" clId="Web-{D4735F8B-E8B3-40E9-A69B-468F039CD5A6}" dt="2018-06-28T00:12:51.436" v="297" actId="20577"/>
          <ac:spMkLst>
            <pc:docMk/>
            <pc:sldMk cId="3194797708" sldId="286"/>
            <ac:spMk id="15" creationId="{F78F5B89-0BDF-4817-AED5-B8E668CC5738}"/>
          </ac:spMkLst>
        </pc:spChg>
        <pc:spChg chg="add del mod">
          <ac:chgData name="" userId="" providerId="" clId="Web-{D4735F8B-E8B3-40E9-A69B-468F039CD5A6}" dt="2018-06-28T00:12:32.249" v="262"/>
          <ac:spMkLst>
            <pc:docMk/>
            <pc:sldMk cId="3194797708" sldId="286"/>
            <ac:spMk id="16" creationId="{D2F0AA3A-622A-4ACA-8836-0B5A9ED2AEC9}"/>
          </ac:spMkLst>
        </pc:spChg>
        <pc:picChg chg="mod">
          <ac:chgData name="" userId="" providerId="" clId="Web-{D4735F8B-E8B3-40E9-A69B-468F039CD5A6}" dt="2018-06-28T00:09:00.560" v="81" actId="1076"/>
          <ac:picMkLst>
            <pc:docMk/>
            <pc:sldMk cId="3194797708" sldId="286"/>
            <ac:picMk id="3" creationId="{725C0DA7-9821-4D9E-85C9-AECBABFE96DD}"/>
          </ac:picMkLst>
        </pc:picChg>
        <pc:picChg chg="add del mod">
          <ac:chgData name="" userId="" providerId="" clId="Web-{D4735F8B-E8B3-40E9-A69B-468F039CD5A6}" dt="2018-06-28T00:08:20.200" v="40"/>
          <ac:picMkLst>
            <pc:docMk/>
            <pc:sldMk cId="3194797708" sldId="286"/>
            <ac:picMk id="6" creationId="{B6EEDB3C-5463-4FDF-9F48-C1B7D4C84F71}"/>
          </ac:picMkLst>
        </pc:picChg>
        <pc:picChg chg="add del">
          <ac:chgData name="" userId="" providerId="" clId="Web-{D4735F8B-E8B3-40E9-A69B-468F039CD5A6}" dt="2018-06-28T00:08:27.919" v="76"/>
          <ac:picMkLst>
            <pc:docMk/>
            <pc:sldMk cId="3194797708" sldId="286"/>
            <ac:picMk id="11" creationId="{B60B10F0-B80F-4957-AB78-71CB88AA18CB}"/>
          </ac:picMkLst>
        </pc:picChg>
        <pc:picChg chg="add mod ord">
          <ac:chgData name="" userId="" providerId="" clId="Web-{D4735F8B-E8B3-40E9-A69B-468F039CD5A6}" dt="2018-06-28T00:09:08.153" v="83"/>
          <ac:picMkLst>
            <pc:docMk/>
            <pc:sldMk cId="3194797708" sldId="286"/>
            <ac:picMk id="13" creationId="{0F94EB00-B193-4615-8A06-DCFD3AB0A0D9}"/>
          </ac:picMkLst>
        </pc:picChg>
      </pc:sldChg>
    </pc:docChg>
  </pc:docChgLst>
  <pc:docChgLst>
    <pc:chgData clId="Web-{1877A33A-E3D4-49C0-95EC-E31B42936BED}"/>
    <pc:docChg chg="addSld delSld modSld">
      <pc:chgData name="" userId="" providerId="" clId="Web-{1877A33A-E3D4-49C0-95EC-E31B42936BED}" dt="2018-06-27T09:50:10.314" v="88" actId="1076"/>
      <pc:docMkLst>
        <pc:docMk/>
      </pc:docMkLst>
      <pc:sldChg chg="addSp delSp modSp add del">
        <pc:chgData name="" userId="" providerId="" clId="Web-{1877A33A-E3D4-49C0-95EC-E31B42936BED}" dt="2018-06-27T09:41:08.420" v="7"/>
        <pc:sldMkLst>
          <pc:docMk/>
          <pc:sldMk cId="465760608" sldId="259"/>
        </pc:sldMkLst>
        <pc:spChg chg="add del mod">
          <ac:chgData name="" userId="" providerId="" clId="Web-{1877A33A-E3D4-49C0-95EC-E31B42936BED}" dt="2018-06-27T09:40:29.670" v="3"/>
          <ac:spMkLst>
            <pc:docMk/>
            <pc:sldMk cId="465760608" sldId="259"/>
            <ac:spMk id="3" creationId="{23A94D93-FEC1-4C2E-84DF-5A6743AAB579}"/>
          </ac:spMkLst>
        </pc:spChg>
      </pc:sldChg>
      <pc:sldChg chg="del">
        <pc:chgData name="" userId="" providerId="" clId="Web-{1877A33A-E3D4-49C0-95EC-E31B42936BED}" dt="2018-06-27T09:43:15.515" v="25"/>
        <pc:sldMkLst>
          <pc:docMk/>
          <pc:sldMk cId="1337500373" sldId="260"/>
        </pc:sldMkLst>
      </pc:sldChg>
      <pc:sldChg chg="modSp add">
        <pc:chgData name="" userId="" providerId="" clId="Web-{1877A33A-E3D4-49C0-95EC-E31B42936BED}" dt="2018-06-27T09:50:10.314" v="88" actId="1076"/>
        <pc:sldMkLst>
          <pc:docMk/>
          <pc:sldMk cId="3524970959" sldId="293"/>
        </pc:sldMkLst>
        <pc:spChg chg="mod">
          <ac:chgData name="" userId="" providerId="" clId="Web-{1877A33A-E3D4-49C0-95EC-E31B42936BED}" dt="2018-06-27T09:49:08.298" v="80" actId="1076"/>
          <ac:spMkLst>
            <pc:docMk/>
            <pc:sldMk cId="3524970959" sldId="293"/>
            <ac:spMk id="118" creationId="{F0BA3873-BDA3-4069-A535-DA2BBF307C65}"/>
          </ac:spMkLst>
        </pc:spChg>
        <pc:spChg chg="mod">
          <ac:chgData name="" userId="" providerId="" clId="Web-{1877A33A-E3D4-49C0-95EC-E31B42936BED}" dt="2018-06-27T09:48:15.219" v="77" actId="1076"/>
          <ac:spMkLst>
            <pc:docMk/>
            <pc:sldMk cId="3524970959" sldId="293"/>
            <ac:spMk id="127" creationId="{3EC227EC-2A7D-485D-89F2-DCBA425226F3}"/>
          </ac:spMkLst>
        </pc:spChg>
        <pc:spChg chg="mod">
          <ac:chgData name="" userId="" providerId="" clId="Web-{1877A33A-E3D4-49C0-95EC-E31B42936BED}" dt="2018-06-27T09:50:10.314" v="88" actId="1076"/>
          <ac:spMkLst>
            <pc:docMk/>
            <pc:sldMk cId="3524970959" sldId="293"/>
            <ac:spMk id="128" creationId="{F479369F-12AF-4C54-A479-9586FC7D6AC7}"/>
          </ac:spMkLst>
        </pc:spChg>
        <pc:graphicFrameChg chg="mod">
          <ac:chgData name="" userId="" providerId="" clId="Web-{1877A33A-E3D4-49C0-95EC-E31B42936BED}" dt="2018-06-27T09:48:43.860" v="79" actId="1076"/>
          <ac:graphicFrameMkLst>
            <pc:docMk/>
            <pc:sldMk cId="3524970959" sldId="293"/>
            <ac:graphicFrameMk id="126" creationId="{64D50A2B-8DA9-4D55-B038-54D7A1DA5368}"/>
          </ac:graphicFrameMkLst>
        </pc:graphicFrameChg>
      </pc:sldChg>
      <pc:sldChg chg="modSp add">
        <pc:chgData name="" userId="" providerId="" clId="Web-{1877A33A-E3D4-49C0-95EC-E31B42936BED}" dt="2018-06-27T09:47:34.750" v="73" actId="1076"/>
        <pc:sldMkLst>
          <pc:docMk/>
          <pc:sldMk cId="227450417" sldId="294"/>
        </pc:sldMkLst>
        <pc:spChg chg="mod">
          <ac:chgData name="" userId="" providerId="" clId="Web-{1877A33A-E3D4-49C0-95EC-E31B42936BED}" dt="2018-06-27T09:47:17.938" v="71" actId="1076"/>
          <ac:spMkLst>
            <pc:docMk/>
            <pc:sldMk cId="227450417" sldId="294"/>
            <ac:spMk id="4" creationId="{7FDF704A-C269-4999-9FE1-A0035878B012}"/>
          </ac:spMkLst>
        </pc:spChg>
        <pc:spChg chg="mod">
          <ac:chgData name="" userId="" providerId="" clId="Web-{1877A33A-E3D4-49C0-95EC-E31B42936BED}" dt="2018-06-27T09:47:23.891" v="72" actId="1076"/>
          <ac:spMkLst>
            <pc:docMk/>
            <pc:sldMk cId="227450417" sldId="294"/>
            <ac:spMk id="6" creationId="{125D842D-B647-40FC-9DB5-96B7EB9558D7}"/>
          </ac:spMkLst>
        </pc:spChg>
        <pc:spChg chg="mod">
          <ac:chgData name="" userId="" providerId="" clId="Web-{1877A33A-E3D4-49C0-95EC-E31B42936BED}" dt="2018-06-27T09:41:41.514" v="13" actId="1076"/>
          <ac:spMkLst>
            <pc:docMk/>
            <pc:sldMk cId="227450417" sldId="294"/>
            <ac:spMk id="10" creationId="{479433B8-D5D2-40B1-9FC6-9ED7DC022A1D}"/>
          </ac:spMkLst>
        </pc:spChg>
        <pc:spChg chg="mod">
          <ac:chgData name="" userId="" providerId="" clId="Web-{1877A33A-E3D4-49C0-95EC-E31B42936BED}" dt="2018-06-27T09:41:51.280" v="16" actId="1076"/>
          <ac:spMkLst>
            <pc:docMk/>
            <pc:sldMk cId="227450417" sldId="294"/>
            <ac:spMk id="17" creationId="{90B3323D-0345-436C-A25E-98F940368944}"/>
          </ac:spMkLst>
        </pc:spChg>
        <pc:spChg chg="mod">
          <ac:chgData name="" userId="" providerId="" clId="Web-{1877A33A-E3D4-49C0-95EC-E31B42936BED}" dt="2018-06-27T09:41:34.514" v="10" actId="1076"/>
          <ac:spMkLst>
            <pc:docMk/>
            <pc:sldMk cId="227450417" sldId="294"/>
            <ac:spMk id="23" creationId="{7329DAC8-0B5D-4A5B-9975-6A6C34142182}"/>
          </ac:spMkLst>
        </pc:spChg>
        <pc:spChg chg="mod">
          <ac:chgData name="" userId="" providerId="" clId="Web-{1877A33A-E3D4-49C0-95EC-E31B42936BED}" dt="2018-06-27T09:41:47.093" v="15" actId="1076"/>
          <ac:spMkLst>
            <pc:docMk/>
            <pc:sldMk cId="227450417" sldId="294"/>
            <ac:spMk id="24" creationId="{8E9F4ACE-9448-45E7-A439-2D1C9277F8D2}"/>
          </ac:spMkLst>
        </pc:spChg>
        <pc:spChg chg="mod">
          <ac:chgData name="" userId="" providerId="" clId="Web-{1877A33A-E3D4-49C0-95EC-E31B42936BED}" dt="2018-06-27T09:41:31.983" v="9" actId="1076"/>
          <ac:spMkLst>
            <pc:docMk/>
            <pc:sldMk cId="227450417" sldId="294"/>
            <ac:spMk id="26" creationId="{07CCAC63-2568-4FF0-9273-A39912D4D8C5}"/>
          </ac:spMkLst>
        </pc:spChg>
        <pc:spChg chg="mod">
          <ac:chgData name="" userId="" providerId="" clId="Web-{1877A33A-E3D4-49C0-95EC-E31B42936BED}" dt="2018-06-27T09:41:44.593" v="14" actId="1076"/>
          <ac:spMkLst>
            <pc:docMk/>
            <pc:sldMk cId="227450417" sldId="294"/>
            <ac:spMk id="29" creationId="{F37EDD61-8FFF-4E1C-AEBA-3B3DBA093C25}"/>
          </ac:spMkLst>
        </pc:spChg>
        <pc:spChg chg="mod">
          <ac:chgData name="" userId="" providerId="" clId="Web-{1877A33A-E3D4-49C0-95EC-E31B42936BED}" dt="2018-06-27T09:41:59.546" v="19" actId="1076"/>
          <ac:spMkLst>
            <pc:docMk/>
            <pc:sldMk cId="227450417" sldId="294"/>
            <ac:spMk id="30" creationId="{712AB0A3-99DE-42F7-9E83-93127D11039C}"/>
          </ac:spMkLst>
        </pc:spChg>
        <pc:spChg chg="mod">
          <ac:chgData name="" userId="" providerId="" clId="Web-{1877A33A-E3D4-49C0-95EC-E31B42936BED}" dt="2018-06-27T09:41:36.202" v="11" actId="1076"/>
          <ac:spMkLst>
            <pc:docMk/>
            <pc:sldMk cId="227450417" sldId="294"/>
            <ac:spMk id="31" creationId="{92B2ED51-AD44-48BD-A48C-BB06569627DA}"/>
          </ac:spMkLst>
        </pc:spChg>
        <pc:spChg chg="mod">
          <ac:chgData name="" userId="" providerId="" clId="Web-{1877A33A-E3D4-49C0-95EC-E31B42936BED}" dt="2018-06-27T09:41:38.858" v="12" actId="1076"/>
          <ac:spMkLst>
            <pc:docMk/>
            <pc:sldMk cId="227450417" sldId="294"/>
            <ac:spMk id="36" creationId="{2215C25C-2D20-4610-81C2-107C9F17F58A}"/>
          </ac:spMkLst>
        </pc:spChg>
        <pc:spChg chg="mod">
          <ac:chgData name="" userId="" providerId="" clId="Web-{1877A33A-E3D4-49C0-95EC-E31B42936BED}" dt="2018-06-27T09:47:06.828" v="70" actId="1076"/>
          <ac:spMkLst>
            <pc:docMk/>
            <pc:sldMk cId="227450417" sldId="294"/>
            <ac:spMk id="64" creationId="{EA8298EB-F627-4F5F-901A-DFE7EE3FC763}"/>
          </ac:spMkLst>
        </pc:spChg>
        <pc:spChg chg="mod">
          <ac:chgData name="" userId="" providerId="" clId="Web-{1877A33A-E3D4-49C0-95EC-E31B42936BED}" dt="2018-06-27T09:46:56.109" v="69" actId="1076"/>
          <ac:spMkLst>
            <pc:docMk/>
            <pc:sldMk cId="227450417" sldId="294"/>
            <ac:spMk id="69" creationId="{C382AE03-A407-4BFE-A2FB-766AFBB70244}"/>
          </ac:spMkLst>
        </pc:spChg>
        <pc:spChg chg="mod">
          <ac:chgData name="" userId="" providerId="" clId="Web-{1877A33A-E3D4-49C0-95EC-E31B42936BED}" dt="2018-06-27T09:45:09.281" v="42" actId="1076"/>
          <ac:spMkLst>
            <pc:docMk/>
            <pc:sldMk cId="227450417" sldId="294"/>
            <ac:spMk id="70" creationId="{10321D0C-13ED-401D-9363-230FDD2714FA}"/>
          </ac:spMkLst>
        </pc:spChg>
        <pc:spChg chg="mod">
          <ac:chgData name="" userId="" providerId="" clId="Web-{1877A33A-E3D4-49C0-95EC-E31B42936BED}" dt="2018-06-27T09:44:42.546" v="35" actId="1076"/>
          <ac:spMkLst>
            <pc:docMk/>
            <pc:sldMk cId="227450417" sldId="294"/>
            <ac:spMk id="71" creationId="{4510EF92-C097-40F8-A5E5-89B105A0A59F}"/>
          </ac:spMkLst>
        </pc:spChg>
        <pc:spChg chg="mod">
          <ac:chgData name="" userId="" providerId="" clId="Web-{1877A33A-E3D4-49C0-95EC-E31B42936BED}" dt="2018-06-27T09:47:34.750" v="73" actId="1076"/>
          <ac:spMkLst>
            <pc:docMk/>
            <pc:sldMk cId="227450417" sldId="294"/>
            <ac:spMk id="72" creationId="{AB210864-1D5B-4A41-ABE2-8F4D406CAC59}"/>
          </ac:spMkLst>
        </pc:spChg>
        <pc:spChg chg="mod">
          <ac:chgData name="" userId="" providerId="" clId="Web-{1877A33A-E3D4-49C0-95EC-E31B42936BED}" dt="2018-06-27T09:46:43.875" v="65" actId="20577"/>
          <ac:spMkLst>
            <pc:docMk/>
            <pc:sldMk cId="227450417" sldId="294"/>
            <ac:spMk id="79" creationId="{88E5E118-A0DF-41AD-A544-2A996417DB7B}"/>
          </ac:spMkLst>
        </pc:spChg>
        <pc:spChg chg="mod">
          <ac:chgData name="" userId="" providerId="" clId="Web-{1877A33A-E3D4-49C0-95EC-E31B42936BED}" dt="2018-06-27T09:41:57.093" v="18" actId="1076"/>
          <ac:spMkLst>
            <pc:docMk/>
            <pc:sldMk cId="227450417" sldId="294"/>
            <ac:spMk id="81" creationId="{AF36C437-5FDB-4A61-9581-B57A0E057F67}"/>
          </ac:spMkLst>
        </pc:spChg>
        <pc:spChg chg="mod">
          <ac:chgData name="" userId="" providerId="" clId="Web-{1877A33A-E3D4-49C0-95EC-E31B42936BED}" dt="2018-06-27T09:42:22.561" v="20" actId="1076"/>
          <ac:spMkLst>
            <pc:docMk/>
            <pc:sldMk cId="227450417" sldId="294"/>
            <ac:spMk id="82" creationId="{3DF77253-4E84-4188-883B-79F3C710B26B}"/>
          </ac:spMkLst>
        </pc:spChg>
      </pc:sldChg>
      <pc:sldChg chg="modSp add">
        <pc:chgData name="" userId="" providerId="" clId="Web-{1877A33A-E3D4-49C0-95EC-E31B42936BED}" dt="2018-06-27T09:43:01.983" v="22" actId="20577"/>
        <pc:sldMkLst>
          <pc:docMk/>
          <pc:sldMk cId="4251389775" sldId="295"/>
        </pc:sldMkLst>
        <pc:spChg chg="mod">
          <ac:chgData name="" userId="" providerId="" clId="Web-{1877A33A-E3D4-49C0-95EC-E31B42936BED}" dt="2018-06-27T09:43:01.983" v="22" actId="20577"/>
          <ac:spMkLst>
            <pc:docMk/>
            <pc:sldMk cId="4251389775" sldId="295"/>
            <ac:spMk id="16" creationId="{E087554A-12C8-4CD0-9D39-157CBBFF575B}"/>
          </ac:spMkLst>
        </pc:spChg>
      </pc:sldChg>
    </pc:docChg>
  </pc:docChgLst>
  <pc:docChgLst>
    <pc:chgData clId="Web-{8B8EB745-8BF7-406B-B139-2CCE2717BEDB}"/>
    <pc:docChg chg="modSld">
      <pc:chgData name="" userId="" providerId="" clId="Web-{8B8EB745-8BF7-406B-B139-2CCE2717BEDB}" dt="2018-06-23T16:55:22.943" v="3" actId="14100"/>
      <pc:docMkLst>
        <pc:docMk/>
      </pc:docMkLst>
      <pc:sldChg chg="addSp modSp">
        <pc:chgData name="" userId="" providerId="" clId="Web-{8B8EB745-8BF7-406B-B139-2CCE2717BEDB}" dt="2018-06-23T16:55:22.943" v="3" actId="14100"/>
        <pc:sldMkLst>
          <pc:docMk/>
          <pc:sldMk cId="2493513430" sldId="276"/>
        </pc:sldMkLst>
        <pc:picChg chg="add mod">
          <ac:chgData name="" userId="" providerId="" clId="Web-{8B8EB745-8BF7-406B-B139-2CCE2717BEDB}" dt="2018-06-23T16:55:22.943" v="3" actId="14100"/>
          <ac:picMkLst>
            <pc:docMk/>
            <pc:sldMk cId="2493513430" sldId="276"/>
            <ac:picMk id="4" creationId="{2C7E1810-33FF-4305-9050-96F91DE00487}"/>
          </ac:picMkLst>
        </pc:picChg>
      </pc:sldChg>
    </pc:docChg>
  </pc:docChgLst>
  <pc:docChgLst>
    <pc:chgData clId="Web-{CD419C90-5F2C-4CE7-BDD5-6BB500814CA8}"/>
    <pc:docChg chg="modSld">
      <pc:chgData name="" userId="" providerId="" clId="Web-{CD419C90-5F2C-4CE7-BDD5-6BB500814CA8}" dt="2018-06-24T15:31:42.640" v="379" actId="14100"/>
      <pc:docMkLst>
        <pc:docMk/>
      </pc:docMkLst>
      <pc:sldChg chg="addSp delSp modSp">
        <pc:chgData name="" userId="" providerId="" clId="Web-{CD419C90-5F2C-4CE7-BDD5-6BB500814CA8}" dt="2018-06-24T15:07:39.735" v="138" actId="1076"/>
        <pc:sldMkLst>
          <pc:docMk/>
          <pc:sldMk cId="1997850496" sldId="275"/>
        </pc:sldMkLst>
        <pc:spChg chg="mod">
          <ac:chgData name="" userId="" providerId="" clId="Web-{CD419C90-5F2C-4CE7-BDD5-6BB500814CA8}" dt="2018-06-24T15:01:10.934" v="21" actId="20577"/>
          <ac:spMkLst>
            <pc:docMk/>
            <pc:sldMk cId="1997850496" sldId="275"/>
            <ac:spMk id="2" creationId="{2C2D5316-4D4A-4A9F-872C-02568C522195}"/>
          </ac:spMkLst>
        </pc:spChg>
        <pc:spChg chg="add mod">
          <ac:chgData name="" userId="" providerId="" clId="Web-{CD419C90-5F2C-4CE7-BDD5-6BB500814CA8}" dt="2018-06-24T15:03:24.888" v="126" actId="20577"/>
          <ac:spMkLst>
            <pc:docMk/>
            <pc:sldMk cId="1997850496" sldId="275"/>
            <ac:spMk id="11" creationId="{605D8B7D-0FE4-47CA-A858-9F86C8D9208B}"/>
          </ac:spMkLst>
        </pc:spChg>
        <pc:picChg chg="del mod">
          <ac:chgData name="" userId="" providerId="" clId="Web-{CD419C90-5F2C-4CE7-BDD5-6BB500814CA8}" dt="2018-06-24T15:06:47.891" v="129" actId="1076"/>
          <ac:picMkLst>
            <pc:docMk/>
            <pc:sldMk cId="1997850496" sldId="275"/>
            <ac:picMk id="4" creationId="{561A3A83-02F6-433F-883E-AA95030309A8}"/>
          </ac:picMkLst>
        </pc:picChg>
        <pc:picChg chg="add del mod">
          <ac:chgData name="" userId="" providerId="" clId="Web-{CD419C90-5F2C-4CE7-BDD5-6BB500814CA8}" dt="2018-06-24T15:06:59.876" v="132" actId="1076"/>
          <ac:picMkLst>
            <pc:docMk/>
            <pc:sldMk cId="1997850496" sldId="275"/>
            <ac:picMk id="7" creationId="{386A829F-4F3A-4641-A2C3-22B2BFD49D3C}"/>
          </ac:picMkLst>
        </pc:picChg>
        <pc:picChg chg="add mod">
          <ac:chgData name="" userId="" providerId="" clId="Web-{CD419C90-5F2C-4CE7-BDD5-6BB500814CA8}" dt="2018-06-24T15:01:15.169" v="24" actId="1076"/>
          <ac:picMkLst>
            <pc:docMk/>
            <pc:sldMk cId="1997850496" sldId="275"/>
            <ac:picMk id="9" creationId="{08F5AA46-B9C8-40FC-973E-CCEBBA099F73}"/>
          </ac:picMkLst>
        </pc:picChg>
        <pc:picChg chg="mod">
          <ac:chgData name="" userId="" providerId="" clId="Web-{CD419C90-5F2C-4CE7-BDD5-6BB500814CA8}" dt="2018-06-24T15:01:25.903" v="28" actId="1076"/>
          <ac:picMkLst>
            <pc:docMk/>
            <pc:sldMk cId="1997850496" sldId="275"/>
            <ac:picMk id="12" creationId="{CB3FFB33-1671-4EFB-B67D-60001ACB5B30}"/>
          </ac:picMkLst>
        </pc:picChg>
        <pc:picChg chg="add mod">
          <ac:chgData name="" userId="" providerId="" clId="Web-{CD419C90-5F2C-4CE7-BDD5-6BB500814CA8}" dt="2018-06-24T15:07:39.735" v="138" actId="1076"/>
          <ac:picMkLst>
            <pc:docMk/>
            <pc:sldMk cId="1997850496" sldId="275"/>
            <ac:picMk id="13" creationId="{09E88B28-4045-4B15-94A3-4563DF8B79DD}"/>
          </ac:picMkLst>
        </pc:picChg>
        <pc:picChg chg="add mod">
          <ac:chgData name="" userId="" providerId="" clId="Web-{CD419C90-5F2C-4CE7-BDD5-6BB500814CA8}" dt="2018-06-24T15:07:16.985" v="136" actId="1076"/>
          <ac:picMkLst>
            <pc:docMk/>
            <pc:sldMk cId="1997850496" sldId="275"/>
            <ac:picMk id="15" creationId="{B59DFAEF-7EDB-4D07-882E-CBF267528828}"/>
          </ac:picMkLst>
        </pc:picChg>
        <pc:picChg chg="mod">
          <ac:chgData name="" userId="" providerId="" clId="Web-{CD419C90-5F2C-4CE7-BDD5-6BB500814CA8}" dt="2018-06-24T15:01:24.278" v="27" actId="1076"/>
          <ac:picMkLst>
            <pc:docMk/>
            <pc:sldMk cId="1997850496" sldId="275"/>
            <ac:picMk id="16" creationId="{D704CBDB-026F-43E7-8206-504D7DBF46F0}"/>
          </ac:picMkLst>
        </pc:picChg>
      </pc:sldChg>
      <pc:sldChg chg="addSp delSp modSp">
        <pc:chgData name="" userId="" providerId="" clId="Web-{CD419C90-5F2C-4CE7-BDD5-6BB500814CA8}" dt="2018-06-24T15:31:42.640" v="379" actId="14100"/>
        <pc:sldMkLst>
          <pc:docMk/>
          <pc:sldMk cId="2493513430" sldId="276"/>
        </pc:sldMkLst>
        <pc:spChg chg="mod">
          <ac:chgData name="" userId="" providerId="" clId="Web-{CD419C90-5F2C-4CE7-BDD5-6BB500814CA8}" dt="2018-06-24T15:31:33.546" v="377" actId="1076"/>
          <ac:spMkLst>
            <pc:docMk/>
            <pc:sldMk cId="2493513430" sldId="276"/>
            <ac:spMk id="8" creationId="{299857B6-31CB-4BEF-80A5-1C0BA0633DDA}"/>
          </ac:spMkLst>
        </pc:spChg>
        <pc:spChg chg="add mod">
          <ac:chgData name="" userId="" providerId="" clId="Web-{CD419C90-5F2C-4CE7-BDD5-6BB500814CA8}" dt="2018-06-24T15:31:22.812" v="374" actId="1076"/>
          <ac:spMkLst>
            <pc:docMk/>
            <pc:sldMk cId="2493513430" sldId="276"/>
            <ac:spMk id="14" creationId="{8B98B192-BF6B-4D42-8108-7E7927426EE1}"/>
          </ac:spMkLst>
        </pc:spChg>
        <pc:picChg chg="mod">
          <ac:chgData name="" userId="" providerId="" clId="Web-{CD419C90-5F2C-4CE7-BDD5-6BB500814CA8}" dt="2018-06-24T15:31:25.827" v="375" actId="1076"/>
          <ac:picMkLst>
            <pc:docMk/>
            <pc:sldMk cId="2493513430" sldId="276"/>
            <ac:picMk id="3" creationId="{F553A634-4E6D-4419-8D51-D8805E529C8B}"/>
          </ac:picMkLst>
        </pc:picChg>
        <pc:picChg chg="add del mod">
          <ac:chgData name="" userId="" providerId="" clId="Web-{CD419C90-5F2C-4CE7-BDD5-6BB500814CA8}" dt="2018-06-24T15:27:09.077" v="201" actId="14100"/>
          <ac:picMkLst>
            <pc:docMk/>
            <pc:sldMk cId="2493513430" sldId="276"/>
            <ac:picMk id="5" creationId="{939F5B30-0301-42C6-A75A-81D97915F9DF}"/>
          </ac:picMkLst>
        </pc:picChg>
        <pc:picChg chg="mod">
          <ac:chgData name="" userId="" providerId="" clId="Web-{CD419C90-5F2C-4CE7-BDD5-6BB500814CA8}" dt="2018-06-24T15:31:27.921" v="376" actId="1076"/>
          <ac:picMkLst>
            <pc:docMk/>
            <pc:sldMk cId="2493513430" sldId="276"/>
            <ac:picMk id="12" creationId="{C62675BC-34B4-43BD-A8B3-B325851CC3BA}"/>
          </ac:picMkLst>
        </pc:picChg>
        <pc:cxnChg chg="mod">
          <ac:chgData name="" userId="" providerId="" clId="Web-{CD419C90-5F2C-4CE7-BDD5-6BB500814CA8}" dt="2018-06-24T15:31:42.640" v="379" actId="14100"/>
          <ac:cxnSpMkLst>
            <pc:docMk/>
            <pc:sldMk cId="2493513430" sldId="276"/>
            <ac:cxnSpMk id="9" creationId="{DF9841AF-02BE-41DA-895E-16097D20F513}"/>
          </ac:cxnSpMkLst>
        </pc:cxnChg>
      </pc:sldChg>
      <pc:sldChg chg="addSp delSp modSp">
        <pc:chgData name="" userId="" providerId="" clId="Web-{CD419C90-5F2C-4CE7-BDD5-6BB500814CA8}" dt="2018-06-24T15:21:07.871" v="195" actId="1076"/>
        <pc:sldMkLst>
          <pc:docMk/>
          <pc:sldMk cId="2340398273" sldId="281"/>
        </pc:sldMkLst>
        <pc:spChg chg="add mod">
          <ac:chgData name="" userId="" providerId="" clId="Web-{CD419C90-5F2C-4CE7-BDD5-6BB500814CA8}" dt="2018-06-24T15:21:07.871" v="195" actId="1076"/>
          <ac:spMkLst>
            <pc:docMk/>
            <pc:sldMk cId="2340398273" sldId="281"/>
            <ac:spMk id="4" creationId="{2030E327-351F-4A10-BE9C-4C03C9524265}"/>
          </ac:spMkLst>
        </pc:spChg>
        <pc:spChg chg="del mod">
          <ac:chgData name="" userId="" providerId="" clId="Web-{CD419C90-5F2C-4CE7-BDD5-6BB500814CA8}" dt="2018-06-24T15:19:23.120" v="166" actId="1076"/>
          <ac:spMkLst>
            <pc:docMk/>
            <pc:sldMk cId="2340398273" sldId="281"/>
            <ac:spMk id="5" creationId="{AD30480B-2D8C-4D2D-8968-8EB2E6C0A4FD}"/>
          </ac:spMkLst>
        </pc:spChg>
        <pc:picChg chg="add mod">
          <ac:chgData name="" userId="" providerId="" clId="Web-{CD419C90-5F2C-4CE7-BDD5-6BB500814CA8}" dt="2018-06-24T15:19:26.480" v="167" actId="1076"/>
          <ac:picMkLst>
            <pc:docMk/>
            <pc:sldMk cId="2340398273" sldId="281"/>
            <ac:picMk id="2" creationId="{80D653E0-6E44-4438-A49A-B6FDFD784BEB}"/>
          </ac:picMkLst>
        </pc:picChg>
        <pc:picChg chg="del">
          <ac:chgData name="" userId="" providerId="" clId="Web-{CD419C90-5F2C-4CE7-BDD5-6BB500814CA8}" dt="2018-06-24T15:18:28.869" v="143" actId="1076"/>
          <ac:picMkLst>
            <pc:docMk/>
            <pc:sldMk cId="2340398273" sldId="281"/>
            <ac:picMk id="7" creationId="{BCFC1593-B2B4-4651-AC9E-04AA09AA969B}"/>
          </ac:picMkLst>
        </pc:picChg>
        <pc:picChg chg="mod">
          <ac:chgData name="" userId="" providerId="" clId="Web-{CD419C90-5F2C-4CE7-BDD5-6BB500814CA8}" dt="2018-06-24T15:19:44.855" v="171" actId="1076"/>
          <ac:picMkLst>
            <pc:docMk/>
            <pc:sldMk cId="2340398273" sldId="281"/>
            <ac:picMk id="8" creationId="{EC07BF58-9F4B-4BA1-B352-C18B427635F4}"/>
          </ac:picMkLst>
        </pc:picChg>
        <pc:picChg chg="del">
          <ac:chgData name="" userId="" providerId="" clId="Web-{CD419C90-5F2C-4CE7-BDD5-6BB500814CA8}" dt="2018-06-24T15:18:27.463" v="142" actId="1076"/>
          <ac:picMkLst>
            <pc:docMk/>
            <pc:sldMk cId="2340398273" sldId="281"/>
            <ac:picMk id="9" creationId="{D9F98782-6101-424D-9CCA-69EFE1228863}"/>
          </ac:picMkLst>
        </pc:picChg>
        <pc:picChg chg="mod">
          <ac:chgData name="" userId="" providerId="" clId="Web-{CD419C90-5F2C-4CE7-BDD5-6BB500814CA8}" dt="2018-06-24T15:19:47.105" v="172" actId="1076"/>
          <ac:picMkLst>
            <pc:docMk/>
            <pc:sldMk cId="2340398273" sldId="281"/>
            <ac:picMk id="13" creationId="{DC26143D-9527-4815-985F-26C9FC1F2FEB}"/>
          </ac:picMkLst>
        </pc:picChg>
        <pc:cxnChg chg="add mod">
          <ac:chgData name="" userId="" providerId="" clId="Web-{CD419C90-5F2C-4CE7-BDD5-6BB500814CA8}" dt="2018-06-24T15:20:59.011" v="194" actId="14100"/>
          <ac:cxnSpMkLst>
            <pc:docMk/>
            <pc:sldMk cId="2340398273" sldId="281"/>
            <ac:cxnSpMk id="3" creationId="{A60C0F09-7F15-4F2C-B7E4-0FD7A4823152}"/>
          </ac:cxnSpMkLst>
        </pc:cxnChg>
      </pc:sldChg>
      <pc:sldChg chg="addSp delSp">
        <pc:chgData name="" userId="" providerId="" clId="Web-{CD419C90-5F2C-4CE7-BDD5-6BB500814CA8}" dt="2018-06-24T15:20:00.042" v="174" actId="14100"/>
        <pc:sldMkLst>
          <pc:docMk/>
          <pc:sldMk cId="490275093" sldId="282"/>
        </pc:sldMkLst>
        <pc:spChg chg="add del">
          <ac:chgData name="" userId="" providerId="" clId="Web-{CD419C90-5F2C-4CE7-BDD5-6BB500814CA8}" dt="2018-06-24T15:20:00.042" v="174" actId="14100"/>
          <ac:spMkLst>
            <pc:docMk/>
            <pc:sldMk cId="490275093" sldId="282"/>
            <ac:spMk id="4" creationId="{D9A57375-FB0D-4BAB-9427-E6EC46EFE858}"/>
          </ac:spMkLst>
        </pc:spChg>
      </pc:sldChg>
    </pc:docChg>
  </pc:docChgLst>
  <pc:docChgLst>
    <pc:chgData clId="Web-{40B3B98A-FBDB-444C-AC3D-1AA366039563}"/>
    <pc:docChg chg="modSld">
      <pc:chgData name="" userId="" providerId="" clId="Web-{40B3B98A-FBDB-444C-AC3D-1AA366039563}" dt="2018-06-24T15:28:02.608" v="3" actId="1076"/>
      <pc:docMkLst>
        <pc:docMk/>
      </pc:docMkLst>
      <pc:sldChg chg="addSp modSp">
        <pc:chgData name="" userId="" providerId="" clId="Web-{40B3B98A-FBDB-444C-AC3D-1AA366039563}" dt="2018-06-24T15:28:02.608" v="3" actId="1076"/>
        <pc:sldMkLst>
          <pc:docMk/>
          <pc:sldMk cId="2493513430" sldId="276"/>
        </pc:sldMkLst>
        <pc:picChg chg="add mod">
          <ac:chgData name="" userId="" providerId="" clId="Web-{40B3B98A-FBDB-444C-AC3D-1AA366039563}" dt="2018-06-24T15:28:02.608" v="3" actId="1076"/>
          <ac:picMkLst>
            <pc:docMk/>
            <pc:sldMk cId="2493513430" sldId="276"/>
            <ac:picMk id="12" creationId="{C62675BC-34B4-43BD-A8B3-B325851CC3BA}"/>
          </ac:picMkLst>
        </pc:picChg>
      </pc:sldChg>
    </pc:docChg>
  </pc:docChgLst>
  <pc:docChgLst>
    <pc:chgData clId="Web-{2193FFB6-90DD-4F27-8EFB-2FC54897A654}"/>
    <pc:docChg chg="addSld delSld modSld">
      <pc:chgData name="" userId="" providerId="" clId="Web-{2193FFB6-90DD-4F27-8EFB-2FC54897A654}" dt="2018-06-28T07:46:25.791" v="61" actId="1076"/>
      <pc:docMkLst>
        <pc:docMk/>
      </pc:docMkLst>
      <pc:sldChg chg="addSp delSp modSp">
        <pc:chgData name="" userId="" providerId="" clId="Web-{2193FFB6-90DD-4F27-8EFB-2FC54897A654}" dt="2018-06-28T07:41:33.333" v="60" actId="1076"/>
        <pc:sldMkLst>
          <pc:docMk/>
          <pc:sldMk cId="1383427761" sldId="291"/>
        </pc:sldMkLst>
        <pc:picChg chg="mod">
          <ac:chgData name="" userId="" providerId="" clId="Web-{2193FFB6-90DD-4F27-8EFB-2FC54897A654}" dt="2018-06-28T07:41:00.982" v="52" actId="1076"/>
          <ac:picMkLst>
            <pc:docMk/>
            <pc:sldMk cId="1383427761" sldId="291"/>
            <ac:picMk id="5" creationId="{DB3BD048-C0AD-4184-A974-1C27E2F2A6FF}"/>
          </ac:picMkLst>
        </pc:picChg>
        <pc:picChg chg="add del mod">
          <ac:chgData name="" userId="" providerId="" clId="Web-{2193FFB6-90DD-4F27-8EFB-2FC54897A654}" dt="2018-06-28T07:25:23.970" v="22"/>
          <ac:picMkLst>
            <pc:docMk/>
            <pc:sldMk cId="1383427761" sldId="291"/>
            <ac:picMk id="7" creationId="{23694934-8D6A-46E7-8508-365DD3E5CB91}"/>
          </ac:picMkLst>
        </pc:picChg>
        <pc:picChg chg="add del mod">
          <ac:chgData name="" userId="" providerId="" clId="Web-{2193FFB6-90DD-4F27-8EFB-2FC54897A654}" dt="2018-06-28T07:37:21.114" v="27"/>
          <ac:picMkLst>
            <pc:docMk/>
            <pc:sldMk cId="1383427761" sldId="291"/>
            <ac:picMk id="9" creationId="{83758E49-B5F9-4167-B342-AC6670B63F23}"/>
          </ac:picMkLst>
        </pc:picChg>
        <pc:picChg chg="add del mod">
          <ac:chgData name="" userId="" providerId="" clId="Web-{2193FFB6-90DD-4F27-8EFB-2FC54897A654}" dt="2018-06-28T07:41:08.927" v="55"/>
          <ac:picMkLst>
            <pc:docMk/>
            <pc:sldMk cId="1383427761" sldId="291"/>
            <ac:picMk id="11" creationId="{4B47D560-7BC1-41C6-8170-96FE5878C18A}"/>
          </ac:picMkLst>
        </pc:picChg>
        <pc:picChg chg="add mod">
          <ac:chgData name="" userId="" providerId="" clId="Web-{2193FFB6-90DD-4F27-8EFB-2FC54897A654}" dt="2018-06-28T07:41:33.333" v="60" actId="1076"/>
          <ac:picMkLst>
            <pc:docMk/>
            <pc:sldMk cId="1383427761" sldId="291"/>
            <ac:picMk id="13" creationId="{DF6FDCC4-32EA-4693-B65B-AF9E23144370}"/>
          </ac:picMkLst>
        </pc:picChg>
      </pc:sldChg>
      <pc:sldChg chg="addSp delSp modSp del">
        <pc:chgData name="" userId="" providerId="" clId="Web-{2193FFB6-90DD-4F27-8EFB-2FC54897A654}" dt="2018-06-28T07:25:09.298" v="15"/>
        <pc:sldMkLst>
          <pc:docMk/>
          <pc:sldMk cId="2678482777" sldId="297"/>
        </pc:sldMkLst>
        <pc:picChg chg="add del mod">
          <ac:chgData name="" userId="" providerId="" clId="Web-{2193FFB6-90DD-4F27-8EFB-2FC54897A654}" dt="2018-06-28T07:25:07.595" v="14"/>
          <ac:picMkLst>
            <pc:docMk/>
            <pc:sldMk cId="2678482777" sldId="297"/>
            <ac:picMk id="2" creationId="{22599F34-BEB6-4F24-9615-39444630947A}"/>
          </ac:picMkLst>
        </pc:picChg>
        <pc:picChg chg="add del mod">
          <ac:chgData name="" userId="" providerId="" clId="Web-{2193FFB6-90DD-4F27-8EFB-2FC54897A654}" dt="2018-06-28T07:24:59.548" v="13"/>
          <ac:picMkLst>
            <pc:docMk/>
            <pc:sldMk cId="2678482777" sldId="297"/>
            <ac:picMk id="4" creationId="{2CF803B0-9FD2-4282-A552-25071AE5441E}"/>
          </ac:picMkLst>
        </pc:picChg>
      </pc:sldChg>
      <pc:sldChg chg="addSp modSp new">
        <pc:chgData name="" userId="" providerId="" clId="Web-{2193FFB6-90DD-4F27-8EFB-2FC54897A654}" dt="2018-06-28T07:46:25.791" v="61" actId="1076"/>
        <pc:sldMkLst>
          <pc:docMk/>
          <pc:sldMk cId="3143825660" sldId="297"/>
        </pc:sldMkLst>
        <pc:picChg chg="add mod">
          <ac:chgData name="" userId="" providerId="" clId="Web-{2193FFB6-90DD-4F27-8EFB-2FC54897A654}" dt="2018-06-28T07:38:38.380" v="44" actId="1076"/>
          <ac:picMkLst>
            <pc:docMk/>
            <pc:sldMk cId="3143825660" sldId="297"/>
            <ac:picMk id="2" creationId="{AD1901DA-ECEA-4FB6-80C8-D3EFB9442D5B}"/>
          </ac:picMkLst>
        </pc:picChg>
        <pc:picChg chg="add mod">
          <ac:chgData name="" userId="" providerId="" clId="Web-{2193FFB6-90DD-4F27-8EFB-2FC54897A654}" dt="2018-06-28T07:46:25.791" v="61" actId="1076"/>
          <ac:picMkLst>
            <pc:docMk/>
            <pc:sldMk cId="3143825660" sldId="297"/>
            <ac:picMk id="4" creationId="{55F1295E-C905-4AA7-AEFE-F5394DE0A624}"/>
          </ac:picMkLst>
        </pc:picChg>
      </pc:sldChg>
    </pc:docChg>
  </pc:docChgLst>
  <pc:docChgLst>
    <pc:chgData clId="Web-{231F53C1-6914-4F70-9316-21E0108191A8}"/>
    <pc:docChg chg="modSld">
      <pc:chgData name="" userId="" providerId="" clId="Web-{231F53C1-6914-4F70-9316-21E0108191A8}" dt="2018-06-25T18:44:49.747" v="3" actId="20577"/>
      <pc:docMkLst>
        <pc:docMk/>
      </pc:docMkLst>
      <pc:sldChg chg="modSp">
        <pc:chgData name="" userId="" providerId="" clId="Web-{231F53C1-6914-4F70-9316-21E0108191A8}" dt="2018-06-25T18:44:49.747" v="2" actId="20577"/>
        <pc:sldMkLst>
          <pc:docMk/>
          <pc:sldMk cId="2534396962" sldId="285"/>
        </pc:sldMkLst>
        <pc:spChg chg="mod">
          <ac:chgData name="" userId="" providerId="" clId="Web-{231F53C1-6914-4F70-9316-21E0108191A8}" dt="2018-06-25T18:44:49.747" v="2" actId="20577"/>
          <ac:spMkLst>
            <pc:docMk/>
            <pc:sldMk cId="2534396962" sldId="285"/>
            <ac:spMk id="3" creationId="{CE4B4B04-BB76-4AFF-B30A-061FC5DF2B5B}"/>
          </ac:spMkLst>
        </pc:spChg>
      </pc:sldChg>
    </pc:docChg>
  </pc:docChgLst>
  <pc:docChgLst>
    <pc:chgData clId="Web-{EDC4AECC-3C58-43A8-8C36-3F59A4118648}"/>
    <pc:docChg chg="modSld">
      <pc:chgData name="" userId="" providerId="" clId="Web-{EDC4AECC-3C58-43A8-8C36-3F59A4118648}" dt="2018-06-23T18:18:55.551" v="556" actId="20577"/>
      <pc:docMkLst>
        <pc:docMk/>
      </pc:docMkLst>
      <pc:sldChg chg="addSp delSp modSp">
        <pc:chgData name="" userId="" providerId="" clId="Web-{EDC4AECC-3C58-43A8-8C36-3F59A4118648}" dt="2018-06-23T18:05:48.293" v="81" actId="1076"/>
        <pc:sldMkLst>
          <pc:docMk/>
          <pc:sldMk cId="465760608" sldId="259"/>
        </pc:sldMkLst>
        <pc:spChg chg="mod">
          <ac:chgData name="" userId="" providerId="" clId="Web-{EDC4AECC-3C58-43A8-8C36-3F59A4118648}" dt="2018-06-23T18:04:45.056" v="63" actId="20577"/>
          <ac:spMkLst>
            <pc:docMk/>
            <pc:sldMk cId="465760608" sldId="259"/>
            <ac:spMk id="3" creationId="{D2D00887-A36C-4155-864A-8C9210A8F498}"/>
          </ac:spMkLst>
        </pc:spChg>
        <pc:spChg chg="add del mod">
          <ac:chgData name="" userId="" providerId="" clId="Web-{EDC4AECC-3C58-43A8-8C36-3F59A4118648}" dt="2018-06-23T18:05:41.714" v="79" actId="1076"/>
          <ac:spMkLst>
            <pc:docMk/>
            <pc:sldMk cId="465760608" sldId="259"/>
            <ac:spMk id="5" creationId="{96434863-AD97-4A89-833C-2EBEA538B7AB}"/>
          </ac:spMkLst>
        </pc:spChg>
        <pc:spChg chg="mod">
          <ac:chgData name="" userId="" providerId="" clId="Web-{EDC4AECC-3C58-43A8-8C36-3F59A4118648}" dt="2018-06-23T18:05:48.293" v="81" actId="1076"/>
          <ac:spMkLst>
            <pc:docMk/>
            <pc:sldMk cId="465760608" sldId="259"/>
            <ac:spMk id="6" creationId="{6DB56178-8BF6-4085-8F25-99AB47AA0097}"/>
          </ac:spMkLst>
        </pc:spChg>
        <pc:picChg chg="mod">
          <ac:chgData name="" userId="" providerId="" clId="Web-{EDC4AECC-3C58-43A8-8C36-3F59A4118648}" dt="2018-06-23T18:05:44.605" v="80" actId="1076"/>
          <ac:picMkLst>
            <pc:docMk/>
            <pc:sldMk cId="465760608" sldId="259"/>
            <ac:picMk id="4" creationId="{C276B585-CCC9-4465-B3BA-1013CF549C41}"/>
          </ac:picMkLst>
        </pc:picChg>
      </pc:sldChg>
      <pc:sldChg chg="addSp delSp modSp">
        <pc:chgData name="" userId="" providerId="" clId="Web-{EDC4AECC-3C58-43A8-8C36-3F59A4118648}" dt="2018-06-23T18:18:55.551" v="555" actId="20577"/>
        <pc:sldMkLst>
          <pc:docMk/>
          <pc:sldMk cId="1337500373" sldId="260"/>
        </pc:sldMkLst>
        <pc:spChg chg="add mod">
          <ac:chgData name="" userId="" providerId="" clId="Web-{EDC4AECC-3C58-43A8-8C36-3F59A4118648}" dt="2018-06-23T18:18:55.551" v="555" actId="20577"/>
          <ac:spMkLst>
            <pc:docMk/>
            <pc:sldMk cId="1337500373" sldId="260"/>
            <ac:spMk id="3" creationId="{CA756583-EA8F-4778-91DA-20BF81EA2EA6}"/>
          </ac:spMkLst>
        </pc:spChg>
        <pc:spChg chg="add del mod">
          <ac:chgData name="" userId="" providerId="" clId="Web-{EDC4AECC-3C58-43A8-8C36-3F59A4118648}" dt="2018-06-23T18:17:41.924" v="503" actId="20577"/>
          <ac:spMkLst>
            <pc:docMk/>
            <pc:sldMk cId="1337500373" sldId="260"/>
            <ac:spMk id="4" creationId="{1AB64E69-E600-4BD3-BB8A-FD0BE63DDDF4}"/>
          </ac:spMkLst>
        </pc:spChg>
        <pc:spChg chg="add mod">
          <ac:chgData name="" userId="" providerId="" clId="Web-{EDC4AECC-3C58-43A8-8C36-3F59A4118648}" dt="2018-06-23T18:18:31.112" v="544" actId="20577"/>
          <ac:spMkLst>
            <pc:docMk/>
            <pc:sldMk cId="1337500373" sldId="260"/>
            <ac:spMk id="5" creationId="{5C711D83-6947-4637-93BE-1B1B63191511}"/>
          </ac:spMkLst>
        </pc:spChg>
      </pc:sldChg>
      <pc:sldChg chg="addSp modSp modNotes">
        <pc:chgData name="" userId="" providerId="" clId="Web-{EDC4AECC-3C58-43A8-8C36-3F59A4118648}" dt="2018-06-23T18:12:56.937" v="381" actId="20577"/>
        <pc:sldMkLst>
          <pc:docMk/>
          <pc:sldMk cId="977732447" sldId="273"/>
        </pc:sldMkLst>
        <pc:spChg chg="mod">
          <ac:chgData name="" userId="" providerId="" clId="Web-{EDC4AECC-3C58-43A8-8C36-3F59A4118648}" dt="2018-06-23T18:06:39.137" v="106" actId="20577"/>
          <ac:spMkLst>
            <pc:docMk/>
            <pc:sldMk cId="977732447" sldId="273"/>
            <ac:spMk id="2" creationId="{FEFC6901-F415-4E2A-A0B3-816811B63A18}"/>
          </ac:spMkLst>
        </pc:spChg>
        <pc:spChg chg="mod">
          <ac:chgData name="" userId="" providerId="" clId="Web-{EDC4AECC-3C58-43A8-8C36-3F59A4118648}" dt="2018-06-23T18:12:12.530" v="323" actId="20577"/>
          <ac:spMkLst>
            <pc:docMk/>
            <pc:sldMk cId="977732447" sldId="273"/>
            <ac:spMk id="3" creationId="{7A6454BC-A2DF-4D56-BCF1-136E0F21F1E6}"/>
          </ac:spMkLst>
        </pc:spChg>
        <pc:spChg chg="add mod">
          <ac:chgData name="" userId="" providerId="" clId="Web-{EDC4AECC-3C58-43A8-8C36-3F59A4118648}" dt="2018-06-23T18:12:56.937" v="381" actId="20577"/>
          <ac:spMkLst>
            <pc:docMk/>
            <pc:sldMk cId="977732447" sldId="273"/>
            <ac:spMk id="4" creationId="{3A30C5C2-6C0A-47AB-9999-96F4ED11B0CD}"/>
          </ac:spMkLst>
        </pc:spChg>
        <pc:spChg chg="add mod">
          <ac:chgData name="" userId="" providerId="" clId="Web-{EDC4AECC-3C58-43A8-8C36-3F59A4118648}" dt="2018-06-23T18:12:46.562" v="358" actId="1076"/>
          <ac:spMkLst>
            <pc:docMk/>
            <pc:sldMk cId="977732447" sldId="273"/>
            <ac:spMk id="5" creationId="{771368C2-A820-4B85-93C9-40F29D713F1F}"/>
          </ac:spMkLst>
        </pc:spChg>
      </pc:sldChg>
    </pc:docChg>
  </pc:docChgLst>
  <pc:docChgLst>
    <pc:chgData clId="Web-{001DACAC-DC20-4D9E-BD02-A4DBC15FFB96}"/>
    <pc:docChg chg="modSld">
      <pc:chgData name="" userId="" providerId="" clId="Web-{001DACAC-DC20-4D9E-BD02-A4DBC15FFB96}" dt="2018-06-27T15:37:59.360" v="94" actId="20577"/>
      <pc:docMkLst>
        <pc:docMk/>
      </pc:docMkLst>
      <pc:sldChg chg="modSp">
        <pc:chgData name="" userId="" providerId="" clId="Web-{001DACAC-DC20-4D9E-BD02-A4DBC15FFB96}" dt="2018-06-27T15:37:56.578" v="92" actId="20577"/>
        <pc:sldMkLst>
          <pc:docMk/>
          <pc:sldMk cId="109857222" sldId="256"/>
        </pc:sldMkLst>
        <pc:spChg chg="mod">
          <ac:chgData name="" userId="" providerId="" clId="Web-{001DACAC-DC20-4D9E-BD02-A4DBC15FFB96}" dt="2018-06-27T15:37:56.578" v="92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addSp delSp modSp">
        <pc:chgData name="" userId="" providerId="" clId="Web-{001DACAC-DC20-4D9E-BD02-A4DBC15FFB96}" dt="2018-06-27T15:20:48.700" v="39" actId="1076"/>
        <pc:sldMkLst>
          <pc:docMk/>
          <pc:sldMk cId="3389786155" sldId="287"/>
        </pc:sldMkLst>
        <pc:spChg chg="mod">
          <ac:chgData name="" userId="" providerId="" clId="Web-{001DACAC-DC20-4D9E-BD02-A4DBC15FFB96}" dt="2018-06-27T15:20:09.838" v="35" actId="20577"/>
          <ac:spMkLst>
            <pc:docMk/>
            <pc:sldMk cId="3389786155" sldId="287"/>
            <ac:spMk id="2" creationId="{CCCC0CF5-AF0C-4D34-8A64-870BA39BB21C}"/>
          </ac:spMkLst>
        </pc:spChg>
        <pc:spChg chg="del">
          <ac:chgData name="" userId="" providerId="" clId="Web-{001DACAC-DC20-4D9E-BD02-A4DBC15FFB96}" dt="2018-06-27T15:18:46.494" v="0"/>
          <ac:spMkLst>
            <pc:docMk/>
            <pc:sldMk cId="3389786155" sldId="287"/>
            <ac:spMk id="3" creationId="{E32201BE-4B13-4EBD-88C8-F8B1BCB2E573}"/>
          </ac:spMkLst>
        </pc:spChg>
        <pc:picChg chg="add mod ord modCrop">
          <ac:chgData name="" userId="" providerId="" clId="Web-{001DACAC-DC20-4D9E-BD02-A4DBC15FFB96}" dt="2018-06-27T15:20:48.700" v="39" actId="1076"/>
          <ac:picMkLst>
            <pc:docMk/>
            <pc:sldMk cId="3389786155" sldId="287"/>
            <ac:picMk id="4" creationId="{C88E48D5-B63C-46D0-A689-437C685887BB}"/>
          </ac:picMkLst>
        </pc:picChg>
      </pc:sldChg>
    </pc:docChg>
  </pc:docChgLst>
  <pc:docChgLst>
    <pc:chgData clId="Web-{79942B67-BE2B-4FF2-BA7A-336AAA38737B}"/>
    <pc:docChg chg="modSld">
      <pc:chgData name="" userId="" providerId="" clId="Web-{79942B67-BE2B-4FF2-BA7A-336AAA38737B}" dt="2018-06-24T14:12:13.911" v="85" actId="1076"/>
      <pc:docMkLst>
        <pc:docMk/>
      </pc:docMkLst>
      <pc:sldChg chg="modSp">
        <pc:chgData name="" userId="" providerId="" clId="Web-{79942B67-BE2B-4FF2-BA7A-336AAA38737B}" dt="2018-06-24T14:12:13.911" v="85" actId="1076"/>
        <pc:sldMkLst>
          <pc:docMk/>
          <pc:sldMk cId="465760608" sldId="259"/>
        </pc:sldMkLst>
        <pc:spChg chg="mod">
          <ac:chgData name="" userId="" providerId="" clId="Web-{79942B67-BE2B-4FF2-BA7A-336AAA38737B}" dt="2018-06-24T14:12:13.755" v="69" actId="1076"/>
          <ac:spMkLst>
            <pc:docMk/>
            <pc:sldMk cId="465760608" sldId="259"/>
            <ac:spMk id="21" creationId="{73339DDA-3A17-4B96-9EB8-24CEC51A4FB3}"/>
          </ac:spMkLst>
        </pc:spChg>
        <pc:spChg chg="mod">
          <ac:chgData name="" userId="" providerId="" clId="Web-{79942B67-BE2B-4FF2-BA7A-336AAA38737B}" dt="2018-06-24T14:12:13.896" v="84" actId="1076"/>
          <ac:spMkLst>
            <pc:docMk/>
            <pc:sldMk cId="465760608" sldId="259"/>
            <ac:spMk id="22" creationId="{CB430722-7471-44B7-BC64-4F22F5F26369}"/>
          </ac:spMkLst>
        </pc:spChg>
        <pc:spChg chg="mod">
          <ac:chgData name="" userId="" providerId="" clId="Web-{79942B67-BE2B-4FF2-BA7A-336AAA38737B}" dt="2018-06-24T14:11:06.815" v="41" actId="1076"/>
          <ac:spMkLst>
            <pc:docMk/>
            <pc:sldMk cId="465760608" sldId="259"/>
            <ac:spMk id="23" creationId="{7329DAC8-0B5D-4A5B-9975-6A6C34142182}"/>
          </ac:spMkLst>
        </pc:spChg>
        <pc:spChg chg="mod">
          <ac:chgData name="" userId="" providerId="" clId="Web-{79942B67-BE2B-4FF2-BA7A-336AAA38737B}" dt="2018-06-24T14:11:04.550" v="40" actId="1076"/>
          <ac:spMkLst>
            <pc:docMk/>
            <pc:sldMk cId="465760608" sldId="259"/>
            <ac:spMk id="24" creationId="{8E9F4ACE-9448-45E7-A439-2D1C9277F8D2}"/>
          </ac:spMkLst>
        </pc:spChg>
        <pc:spChg chg="mod">
          <ac:chgData name="" userId="" providerId="" clId="Web-{79942B67-BE2B-4FF2-BA7A-336AAA38737B}" dt="2018-06-24T14:11:12.315" v="43" actId="1076"/>
          <ac:spMkLst>
            <pc:docMk/>
            <pc:sldMk cId="465760608" sldId="259"/>
            <ac:spMk id="25" creationId="{7DD4EAAC-B927-44E4-808F-7E49419923B0}"/>
          </ac:spMkLst>
        </pc:spChg>
        <pc:spChg chg="mod">
          <ac:chgData name="" userId="" providerId="" clId="Web-{79942B67-BE2B-4FF2-BA7A-336AAA38737B}" dt="2018-06-24T14:11:36.989" v="49" actId="1076"/>
          <ac:spMkLst>
            <pc:docMk/>
            <pc:sldMk cId="465760608" sldId="259"/>
            <ac:spMk id="26" creationId="{07CCAC63-2568-4FF0-9273-A39912D4D8C5}"/>
          </ac:spMkLst>
        </pc:spChg>
        <pc:spChg chg="mod">
          <ac:chgData name="" userId="" providerId="" clId="Web-{79942B67-BE2B-4FF2-BA7A-336AAA38737B}" dt="2018-06-24T14:11:33.643" v="48" actId="1076"/>
          <ac:spMkLst>
            <pc:docMk/>
            <pc:sldMk cId="465760608" sldId="259"/>
            <ac:spMk id="27" creationId="{02D1C5D3-C92A-4FB0-BF65-2C1293B152A0}"/>
          </ac:spMkLst>
        </pc:spChg>
        <pc:spChg chg="mod">
          <ac:chgData name="" userId="" providerId="" clId="Web-{79942B67-BE2B-4FF2-BA7A-336AAA38737B}" dt="2018-06-24T14:11:10.456" v="42" actId="1076"/>
          <ac:spMkLst>
            <pc:docMk/>
            <pc:sldMk cId="465760608" sldId="259"/>
            <ac:spMk id="28" creationId="{A73FDF23-B6ED-47CA-8F4A-F3D24B024343}"/>
          </ac:spMkLst>
        </pc:spChg>
        <pc:spChg chg="mod">
          <ac:chgData name="" userId="" providerId="" clId="Web-{79942B67-BE2B-4FF2-BA7A-336AAA38737B}" dt="2018-06-24T14:11:31.206" v="44" actId="1076"/>
          <ac:spMkLst>
            <pc:docMk/>
            <pc:sldMk cId="465760608" sldId="259"/>
            <ac:spMk id="29" creationId="{F37EDD61-8FFF-4E1C-AEBA-3B3DBA093C25}"/>
          </ac:spMkLst>
        </pc:spChg>
        <pc:spChg chg="mod">
          <ac:chgData name="" userId="" providerId="" clId="Web-{79942B67-BE2B-4FF2-BA7A-336AAA38737B}" dt="2018-06-24T14:11:31.222" v="45" actId="1076"/>
          <ac:spMkLst>
            <pc:docMk/>
            <pc:sldMk cId="465760608" sldId="259"/>
            <ac:spMk id="30" creationId="{712AB0A3-99DE-42F7-9E83-93127D11039C}"/>
          </ac:spMkLst>
        </pc:spChg>
        <pc:spChg chg="mod">
          <ac:chgData name="" userId="" providerId="" clId="Web-{79942B67-BE2B-4FF2-BA7A-336AAA38737B}" dt="2018-06-24T14:11:31.222" v="46" actId="1076"/>
          <ac:spMkLst>
            <pc:docMk/>
            <pc:sldMk cId="465760608" sldId="259"/>
            <ac:spMk id="31" creationId="{92B2ED51-AD44-48BD-A48C-BB06569627DA}"/>
          </ac:spMkLst>
        </pc:spChg>
        <pc:spChg chg="mod">
          <ac:chgData name="" userId="" providerId="" clId="Web-{79942B67-BE2B-4FF2-BA7A-336AAA38737B}" dt="2018-06-24T14:11:31.237" v="47" actId="1076"/>
          <ac:spMkLst>
            <pc:docMk/>
            <pc:sldMk cId="465760608" sldId="259"/>
            <ac:spMk id="32" creationId="{5C620830-AC9E-45E1-8417-3E429DA3A4B0}"/>
          </ac:spMkLst>
        </pc:spChg>
        <pc:spChg chg="mod">
          <ac:chgData name="" userId="" providerId="" clId="Web-{79942B67-BE2B-4FF2-BA7A-336AAA38737B}" dt="2018-06-24T14:12:13.911" v="85" actId="1076"/>
          <ac:spMkLst>
            <pc:docMk/>
            <pc:sldMk cId="465760608" sldId="259"/>
            <ac:spMk id="33" creationId="{7906AF83-D09D-411B-9EC8-A7D74A6E4555}"/>
          </ac:spMkLst>
        </pc:spChg>
        <pc:spChg chg="mod">
          <ac:chgData name="" userId="" providerId="" clId="Web-{79942B67-BE2B-4FF2-BA7A-336AAA38737B}" dt="2018-06-24T14:12:13.771" v="70" actId="1076"/>
          <ac:spMkLst>
            <pc:docMk/>
            <pc:sldMk cId="465760608" sldId="259"/>
            <ac:spMk id="34" creationId="{BB2F5C94-4271-4269-B522-01B8D84B199F}"/>
          </ac:spMkLst>
        </pc:spChg>
        <pc:spChg chg="mod">
          <ac:chgData name="" userId="" providerId="" clId="Web-{79942B67-BE2B-4FF2-BA7A-336AAA38737B}" dt="2018-06-24T14:12:13.786" v="71" actId="1076"/>
          <ac:spMkLst>
            <pc:docMk/>
            <pc:sldMk cId="465760608" sldId="259"/>
            <ac:spMk id="35" creationId="{4988FB66-3B6D-4634-9243-31E69CE9CB53}"/>
          </ac:spMkLst>
        </pc:spChg>
        <pc:spChg chg="mod">
          <ac:chgData name="" userId="" providerId="" clId="Web-{79942B67-BE2B-4FF2-BA7A-336AAA38737B}" dt="2018-06-24T14:11:39.864" v="50" actId="1076"/>
          <ac:spMkLst>
            <pc:docMk/>
            <pc:sldMk cId="465760608" sldId="259"/>
            <ac:spMk id="36" creationId="{2215C25C-2D20-4610-81C2-107C9F17F58A}"/>
          </ac:spMkLst>
        </pc:spChg>
        <pc:spChg chg="mod">
          <ac:chgData name="" userId="" providerId="" clId="Web-{79942B67-BE2B-4FF2-BA7A-336AAA38737B}" dt="2018-06-24T14:12:13.786" v="72" actId="1076"/>
          <ac:spMkLst>
            <pc:docMk/>
            <pc:sldMk cId="465760608" sldId="259"/>
            <ac:spMk id="37" creationId="{877294F5-5488-46EC-B39E-84A985CCEDB2}"/>
          </ac:spMkLst>
        </pc:spChg>
        <pc:spChg chg="mod">
          <ac:chgData name="" userId="" providerId="" clId="Web-{79942B67-BE2B-4FF2-BA7A-336AAA38737B}" dt="2018-06-24T14:12:13.802" v="73" actId="1076"/>
          <ac:spMkLst>
            <pc:docMk/>
            <pc:sldMk cId="465760608" sldId="259"/>
            <ac:spMk id="38" creationId="{B255E85A-9D1D-4DEF-BA7C-FAD24E1AAAC9}"/>
          </ac:spMkLst>
        </pc:spChg>
        <pc:spChg chg="mod">
          <ac:chgData name="" userId="" providerId="" clId="Web-{79942B67-BE2B-4FF2-BA7A-336AAA38737B}" dt="2018-06-24T14:12:13.802" v="74" actId="1076"/>
          <ac:spMkLst>
            <pc:docMk/>
            <pc:sldMk cId="465760608" sldId="259"/>
            <ac:spMk id="39" creationId="{EC9434F2-0AA7-4B58-8C72-193B63FA476F}"/>
          </ac:spMkLst>
        </pc:spChg>
        <pc:spChg chg="mod">
          <ac:chgData name="" userId="" providerId="" clId="Web-{79942B67-BE2B-4FF2-BA7A-336AAA38737B}" dt="2018-06-24T14:12:13.818" v="75" actId="1076"/>
          <ac:spMkLst>
            <pc:docMk/>
            <pc:sldMk cId="465760608" sldId="259"/>
            <ac:spMk id="40" creationId="{4B847D3E-3F82-4D82-8B53-2660C649E0ED}"/>
          </ac:spMkLst>
        </pc:spChg>
        <pc:spChg chg="mod">
          <ac:chgData name="" userId="" providerId="" clId="Web-{79942B67-BE2B-4FF2-BA7A-336AAA38737B}" dt="2018-06-24T14:12:13.833" v="76" actId="1076"/>
          <ac:spMkLst>
            <pc:docMk/>
            <pc:sldMk cId="465760608" sldId="259"/>
            <ac:spMk id="41" creationId="{2152A25A-F3CF-4FCA-BC80-B69D42F9559F}"/>
          </ac:spMkLst>
        </pc:spChg>
        <pc:spChg chg="mod">
          <ac:chgData name="" userId="" providerId="" clId="Web-{79942B67-BE2B-4FF2-BA7A-336AAA38737B}" dt="2018-06-24T14:12:13.833" v="77" actId="1076"/>
          <ac:spMkLst>
            <pc:docMk/>
            <pc:sldMk cId="465760608" sldId="259"/>
            <ac:spMk id="42" creationId="{B96F7F94-E988-4E0C-B3CB-DEF6C955CD58}"/>
          </ac:spMkLst>
        </pc:spChg>
        <pc:spChg chg="mod">
          <ac:chgData name="" userId="" providerId="" clId="Web-{79942B67-BE2B-4FF2-BA7A-336AAA38737B}" dt="2018-06-24T14:12:13.849" v="78" actId="1076"/>
          <ac:spMkLst>
            <pc:docMk/>
            <pc:sldMk cId="465760608" sldId="259"/>
            <ac:spMk id="43" creationId="{F2718428-495A-4B8D-9C39-1D5ABEC647BF}"/>
          </ac:spMkLst>
        </pc:spChg>
        <pc:spChg chg="mod">
          <ac:chgData name="" userId="" providerId="" clId="Web-{79942B67-BE2B-4FF2-BA7A-336AAA38737B}" dt="2018-06-24T14:12:13.849" v="79" actId="1076"/>
          <ac:spMkLst>
            <pc:docMk/>
            <pc:sldMk cId="465760608" sldId="259"/>
            <ac:spMk id="44" creationId="{37A79BB7-CDDF-49A8-B5FC-DE741C2D0A81}"/>
          </ac:spMkLst>
        </pc:spChg>
        <pc:spChg chg="mod">
          <ac:chgData name="" userId="" providerId="" clId="Web-{79942B67-BE2B-4FF2-BA7A-336AAA38737B}" dt="2018-06-24T14:12:13.864" v="80" actId="1076"/>
          <ac:spMkLst>
            <pc:docMk/>
            <pc:sldMk cId="465760608" sldId="259"/>
            <ac:spMk id="45" creationId="{27C92B3C-1F72-4057-8D5F-B53920227F86}"/>
          </ac:spMkLst>
        </pc:spChg>
        <pc:spChg chg="mod">
          <ac:chgData name="" userId="" providerId="" clId="Web-{79942B67-BE2B-4FF2-BA7A-336AAA38737B}" dt="2018-06-24T14:12:13.880" v="81" actId="1076"/>
          <ac:spMkLst>
            <pc:docMk/>
            <pc:sldMk cId="465760608" sldId="259"/>
            <ac:spMk id="46" creationId="{AFA4FDD3-B368-4F86-B3C7-DF7F3467F6BA}"/>
          </ac:spMkLst>
        </pc:spChg>
        <pc:spChg chg="mod">
          <ac:chgData name="" userId="" providerId="" clId="Web-{79942B67-BE2B-4FF2-BA7A-336AAA38737B}" dt="2018-06-24T14:12:13.880" v="82" actId="1076"/>
          <ac:spMkLst>
            <pc:docMk/>
            <pc:sldMk cId="465760608" sldId="259"/>
            <ac:spMk id="47" creationId="{AABF5A32-A696-4525-B951-224AF69454A4}"/>
          </ac:spMkLst>
        </pc:spChg>
        <pc:spChg chg="mod">
          <ac:chgData name="" userId="" providerId="" clId="Web-{79942B67-BE2B-4FF2-BA7A-336AAA38737B}" dt="2018-06-24T14:12:13.896" v="83" actId="1076"/>
          <ac:spMkLst>
            <pc:docMk/>
            <pc:sldMk cId="465760608" sldId="259"/>
            <ac:spMk id="48" creationId="{E71B8D0D-8F75-4A96-94C1-7EF3741638B9}"/>
          </ac:spMkLst>
        </pc:spChg>
      </pc:sldChg>
      <pc:sldChg chg="modSp">
        <pc:chgData name="" userId="" providerId="" clId="Web-{79942B67-BE2B-4FF2-BA7A-336AAA38737B}" dt="2018-06-24T14:10:46.565" v="38" actId="20577"/>
        <pc:sldMkLst>
          <pc:docMk/>
          <pc:sldMk cId="2074794938" sldId="284"/>
        </pc:sldMkLst>
        <pc:spChg chg="mod">
          <ac:chgData name="" userId="" providerId="" clId="Web-{79942B67-BE2B-4FF2-BA7A-336AAA38737B}" dt="2018-06-24T14:10:46.565" v="38" actId="20577"/>
          <ac:spMkLst>
            <pc:docMk/>
            <pc:sldMk cId="2074794938" sldId="284"/>
            <ac:spMk id="3" creationId="{CF36556E-E0E0-4546-B9ED-569B07F057B7}"/>
          </ac:spMkLst>
        </pc:spChg>
      </pc:sldChg>
    </pc:docChg>
  </pc:docChgLst>
  <pc:docChgLst>
    <pc:chgData clId="Web-{87ED7752-93FF-4FF6-8770-71B8058C09B5}"/>
    <pc:docChg chg="modSld">
      <pc:chgData name="" userId="" providerId="" clId="Web-{87ED7752-93FF-4FF6-8770-71B8058C09B5}" dt="2018-06-28T02:01:04.613" v="58" actId="20577"/>
      <pc:docMkLst>
        <pc:docMk/>
      </pc:docMkLst>
      <pc:sldChg chg="modSp">
        <pc:chgData name="" userId="" providerId="" clId="Web-{87ED7752-93FF-4FF6-8770-71B8058C09B5}" dt="2018-06-28T01:56:47.111" v="33" actId="1076"/>
        <pc:sldMkLst>
          <pc:docMk/>
          <pc:sldMk cId="1997850496" sldId="275"/>
        </pc:sldMkLst>
        <pc:spChg chg="mod">
          <ac:chgData name="" userId="" providerId="" clId="Web-{87ED7752-93FF-4FF6-8770-71B8058C09B5}" dt="2018-06-28T01:56:36.924" v="32" actId="1076"/>
          <ac:spMkLst>
            <pc:docMk/>
            <pc:sldMk cId="1997850496" sldId="275"/>
            <ac:spMk id="11" creationId="{605D8B7D-0FE4-47CA-A858-9F86C8D9208B}"/>
          </ac:spMkLst>
        </pc:spChg>
        <pc:picChg chg="mod ord">
          <ac:chgData name="" userId="" providerId="" clId="Web-{87ED7752-93FF-4FF6-8770-71B8058C09B5}" dt="2018-06-28T01:56:21.892" v="27"/>
          <ac:picMkLst>
            <pc:docMk/>
            <pc:sldMk cId="1997850496" sldId="275"/>
            <ac:picMk id="3" creationId="{231941B0-E3C8-4AE9-9FBF-D442556C9E58}"/>
          </ac:picMkLst>
        </pc:picChg>
        <pc:picChg chg="mod modCrop">
          <ac:chgData name="" userId="" providerId="" clId="Web-{87ED7752-93FF-4FF6-8770-71B8058C09B5}" dt="2018-06-28T01:55:26.861" v="15"/>
          <ac:picMkLst>
            <pc:docMk/>
            <pc:sldMk cId="1997850496" sldId="275"/>
            <ac:picMk id="5" creationId="{B8F5318E-856A-4665-8173-7D0561768CEB}"/>
          </ac:picMkLst>
        </pc:picChg>
        <pc:picChg chg="mod ord modCrop">
          <ac:chgData name="" userId="" providerId="" clId="Web-{87ED7752-93FF-4FF6-8770-71B8058C09B5}" dt="2018-06-28T01:55:36.673" v="16" actId="14100"/>
          <ac:picMkLst>
            <pc:docMk/>
            <pc:sldMk cId="1997850496" sldId="275"/>
            <ac:picMk id="7" creationId="{4ABE42F4-0E65-4C0A-B41B-572106682A74}"/>
          </ac:picMkLst>
        </pc:picChg>
        <pc:picChg chg="mod">
          <ac:chgData name="" userId="" providerId="" clId="Web-{87ED7752-93FF-4FF6-8770-71B8058C09B5}" dt="2018-06-28T01:56:47.111" v="33" actId="1076"/>
          <ac:picMkLst>
            <pc:docMk/>
            <pc:sldMk cId="1997850496" sldId="275"/>
            <ac:picMk id="16" creationId="{D704CBDB-026F-43E7-8206-504D7DBF46F0}"/>
          </ac:picMkLst>
        </pc:picChg>
      </pc:sldChg>
      <pc:sldChg chg="addSp delSp modSp">
        <pc:chgData name="" userId="" providerId="" clId="Web-{87ED7752-93FF-4FF6-8770-71B8058C09B5}" dt="2018-06-28T02:01:04.613" v="57" actId="20577"/>
        <pc:sldMkLst>
          <pc:docMk/>
          <pc:sldMk cId="3194797708" sldId="286"/>
        </pc:sldMkLst>
        <pc:spChg chg="mod">
          <ac:chgData name="" userId="" providerId="" clId="Web-{87ED7752-93FF-4FF6-8770-71B8058C09B5}" dt="2018-06-28T01:57:51.424" v="46" actId="20577"/>
          <ac:spMkLst>
            <pc:docMk/>
            <pc:sldMk cId="3194797708" sldId="286"/>
            <ac:spMk id="5" creationId="{764CF378-5391-4698-8FDA-95DBE06DBAAE}"/>
          </ac:spMkLst>
        </pc:spChg>
        <pc:spChg chg="add del mod">
          <ac:chgData name="" userId="" providerId="" clId="Web-{87ED7752-93FF-4FF6-8770-71B8058C09B5}" dt="2018-06-28T01:57:10.549" v="35"/>
          <ac:spMkLst>
            <pc:docMk/>
            <pc:sldMk cId="3194797708" sldId="286"/>
            <ac:spMk id="6" creationId="{6B95A1F0-9801-40AA-95E4-F3F774091311}"/>
          </ac:spMkLst>
        </pc:spChg>
        <pc:spChg chg="mod">
          <ac:chgData name="" userId="" providerId="" clId="Web-{87ED7752-93FF-4FF6-8770-71B8058C09B5}" dt="2018-06-28T02:01:04.613" v="57" actId="20577"/>
          <ac:spMkLst>
            <pc:docMk/>
            <pc:sldMk cId="3194797708" sldId="286"/>
            <ac:spMk id="15" creationId="{F78F5B89-0BDF-4817-AED5-B8E668CC5738}"/>
          </ac:spMkLst>
        </pc:spChg>
        <pc:picChg chg="add mod ord">
          <ac:chgData name="" userId="" providerId="" clId="Web-{87ED7752-93FF-4FF6-8770-71B8058C09B5}" dt="2018-06-28T01:57:39.065" v="39" actId="1076"/>
          <ac:picMkLst>
            <pc:docMk/>
            <pc:sldMk cId="3194797708" sldId="286"/>
            <ac:picMk id="7" creationId="{A28CF581-6FBC-4C8A-AFA1-5831FB5C3A46}"/>
          </ac:picMkLst>
        </pc:picChg>
        <pc:picChg chg="del">
          <ac:chgData name="" userId="" providerId="" clId="Web-{87ED7752-93FF-4FF6-8770-71B8058C09B5}" dt="2018-06-28T01:56:59.627" v="34"/>
          <ac:picMkLst>
            <pc:docMk/>
            <pc:sldMk cId="3194797708" sldId="286"/>
            <ac:picMk id="13" creationId="{0F94EB00-B193-4615-8A06-DCFD3AB0A0D9}"/>
          </ac:picMkLst>
        </pc:picChg>
      </pc:sldChg>
    </pc:docChg>
  </pc:docChgLst>
  <pc:docChgLst>
    <pc:chgData clId="Web-{F7CDDD16-09FF-4D00-800F-7C7E98D2BAA9}"/>
    <pc:docChg chg="modSld">
      <pc:chgData name="" userId="" providerId="" clId="Web-{F7CDDD16-09FF-4D00-800F-7C7E98D2BAA9}" dt="2018-06-24T14:59:24.465" v="22" actId="1076"/>
      <pc:docMkLst>
        <pc:docMk/>
      </pc:docMkLst>
      <pc:sldChg chg="addSp modSp">
        <pc:chgData name="" userId="" providerId="" clId="Web-{F7CDDD16-09FF-4D00-800F-7C7E98D2BAA9}" dt="2018-06-24T14:59:24.465" v="22" actId="1076"/>
        <pc:sldMkLst>
          <pc:docMk/>
          <pc:sldMk cId="1997850496" sldId="275"/>
        </pc:sldMkLst>
        <pc:spChg chg="mod">
          <ac:chgData name="" userId="" providerId="" clId="Web-{F7CDDD16-09FF-4D00-800F-7C7E98D2BAA9}" dt="2018-06-24T14:58:54.669" v="15" actId="20577"/>
          <ac:spMkLst>
            <pc:docMk/>
            <pc:sldMk cId="1997850496" sldId="275"/>
            <ac:spMk id="2" creationId="{2C2D5316-4D4A-4A9F-872C-02568C522195}"/>
          </ac:spMkLst>
        </pc:spChg>
        <pc:picChg chg="add mod">
          <ac:chgData name="" userId="" providerId="" clId="Web-{F7CDDD16-09FF-4D00-800F-7C7E98D2BAA9}" dt="2018-06-24T14:59:24.465" v="22" actId="1076"/>
          <ac:picMkLst>
            <pc:docMk/>
            <pc:sldMk cId="1997850496" sldId="275"/>
            <ac:picMk id="4" creationId="{561A3A83-02F6-433F-883E-AA95030309A8}"/>
          </ac:picMkLst>
        </pc:picChg>
        <pc:picChg chg="mod">
          <ac:chgData name="" userId="" providerId="" clId="Web-{F7CDDD16-09FF-4D00-800F-7C7E98D2BAA9}" dt="2018-06-24T14:59:04.481" v="18" actId="1076"/>
          <ac:picMkLst>
            <pc:docMk/>
            <pc:sldMk cId="1997850496" sldId="275"/>
            <ac:picMk id="12" creationId="{CB3FFB33-1671-4EFB-B67D-60001ACB5B30}"/>
          </ac:picMkLst>
        </pc:picChg>
        <pc:picChg chg="mod">
          <ac:chgData name="" userId="" providerId="" clId="Web-{F7CDDD16-09FF-4D00-800F-7C7E98D2BAA9}" dt="2018-06-24T14:58:46.950" v="0" actId="1076"/>
          <ac:picMkLst>
            <pc:docMk/>
            <pc:sldMk cId="1997850496" sldId="275"/>
            <ac:picMk id="16" creationId="{D704CBDB-026F-43E7-8206-504D7DBF46F0}"/>
          </ac:picMkLst>
        </pc:picChg>
      </pc:sldChg>
    </pc:docChg>
  </pc:docChgLst>
  <pc:docChgLst>
    <pc:chgData clId="Web-{330EA96A-893A-4622-9C1F-8E6821B4938D}"/>
    <pc:docChg chg="addSld delSld modSld">
      <pc:chgData name="" userId="" providerId="" clId="Web-{330EA96A-893A-4622-9C1F-8E6821B4938D}" dt="2018-06-24T18:59:59.515" v="189"/>
      <pc:docMkLst>
        <pc:docMk/>
      </pc:docMkLst>
      <pc:sldChg chg="modSp modNotes">
        <pc:chgData name="" userId="" providerId="" clId="Web-{330EA96A-893A-4622-9C1F-8E6821B4938D}" dt="2018-06-24T18:16:48.848" v="31" actId="20577"/>
        <pc:sldMkLst>
          <pc:docMk/>
          <pc:sldMk cId="2627288774" sldId="261"/>
        </pc:sldMkLst>
        <pc:spChg chg="mod">
          <ac:chgData name="" userId="" providerId="" clId="Web-{330EA96A-893A-4622-9C1F-8E6821B4938D}" dt="2018-06-24T18:10:21.702" v="3" actId="20577"/>
          <ac:spMkLst>
            <pc:docMk/>
            <pc:sldMk cId="2627288774" sldId="261"/>
            <ac:spMk id="2" creationId="{384C617C-0DC8-4A6D-8649-82218D751F86}"/>
          </ac:spMkLst>
        </pc:spChg>
        <pc:spChg chg="mod">
          <ac:chgData name="" userId="" providerId="" clId="Web-{330EA96A-893A-4622-9C1F-8E6821B4938D}" dt="2018-06-24T18:16:48.848" v="31" actId="20577"/>
          <ac:spMkLst>
            <pc:docMk/>
            <pc:sldMk cId="2627288774" sldId="261"/>
            <ac:spMk id="3" creationId="{FFFB9C36-C74F-4D8B-BD7E-8246EE868A2E}"/>
          </ac:spMkLst>
        </pc:spChg>
      </pc:sldChg>
      <pc:sldChg chg="modSp">
        <pc:chgData name="" userId="" providerId="" clId="Web-{330EA96A-893A-4622-9C1F-8E6821B4938D}" dt="2018-06-24T18:42:20.590" v="163" actId="1076"/>
        <pc:sldMkLst>
          <pc:docMk/>
          <pc:sldMk cId="1997753160" sldId="279"/>
        </pc:sldMkLst>
        <pc:spChg chg="mod">
          <ac:chgData name="" userId="" providerId="" clId="Web-{330EA96A-893A-4622-9C1F-8E6821B4938D}" dt="2018-06-24T18:41:42.246" v="152" actId="20577"/>
          <ac:spMkLst>
            <pc:docMk/>
            <pc:sldMk cId="1997753160" sldId="279"/>
            <ac:spMk id="3" creationId="{81596C28-61C9-4E8C-9510-2601D9101989}"/>
          </ac:spMkLst>
        </pc:spChg>
        <pc:picChg chg="mod">
          <ac:chgData name="" userId="" providerId="" clId="Web-{330EA96A-893A-4622-9C1F-8E6821B4938D}" dt="2018-06-24T18:42:20.590" v="163" actId="1076"/>
          <ac:picMkLst>
            <pc:docMk/>
            <pc:sldMk cId="1997753160" sldId="279"/>
            <ac:picMk id="4" creationId="{33994634-9150-4879-A545-16826B62F4FB}"/>
          </ac:picMkLst>
        </pc:picChg>
      </pc:sldChg>
      <pc:sldChg chg="addSp delSp modSp">
        <pc:chgData name="" userId="" providerId="" clId="Web-{330EA96A-893A-4622-9C1F-8E6821B4938D}" dt="2018-06-24T18:54:51.202" v="177" actId="14100"/>
        <pc:sldMkLst>
          <pc:docMk/>
          <pc:sldMk cId="620695308" sldId="283"/>
        </pc:sldMkLst>
        <pc:spChg chg="add del mod">
          <ac:chgData name="" userId="" providerId="" clId="Web-{330EA96A-893A-4622-9C1F-8E6821B4938D}" dt="2018-06-24T18:48:46.794" v="167" actId="14100"/>
          <ac:spMkLst>
            <pc:docMk/>
            <pc:sldMk cId="620695308" sldId="283"/>
            <ac:spMk id="5" creationId="{5C5E8E2D-4A3D-43F6-9A63-AC5BB05B0F36}"/>
          </ac:spMkLst>
        </pc:spChg>
        <pc:picChg chg="del">
          <ac:chgData name="" userId="" providerId="" clId="Web-{330EA96A-893A-4622-9C1F-8E6821B4938D}" dt="2018-06-24T18:47:46.388" v="164" actId="14100"/>
          <ac:picMkLst>
            <pc:docMk/>
            <pc:sldMk cId="620695308" sldId="283"/>
            <ac:picMk id="4" creationId="{C1ECBC14-B3E7-4573-AC75-D49C2805F7BF}"/>
          </ac:picMkLst>
        </pc:picChg>
        <pc:picChg chg="add mod ord">
          <ac:chgData name="" userId="" providerId="" clId="Web-{330EA96A-893A-4622-9C1F-8E6821B4938D}" dt="2018-06-24T18:48:54.747" v="169" actId="14100"/>
          <ac:picMkLst>
            <pc:docMk/>
            <pc:sldMk cId="620695308" sldId="283"/>
            <ac:picMk id="6" creationId="{A28C12A2-0BCA-45FB-9E0C-DFCAC3190A2C}"/>
          </ac:picMkLst>
        </pc:picChg>
        <pc:picChg chg="del">
          <ac:chgData name="" userId="" providerId="" clId="Web-{330EA96A-893A-4622-9C1F-8E6821B4938D}" dt="2018-06-24T18:48:19.857" v="165" actId="14100"/>
          <ac:picMkLst>
            <pc:docMk/>
            <pc:sldMk cId="620695308" sldId="283"/>
            <ac:picMk id="8" creationId="{78526D92-0117-43AC-A9CC-E4BA6A8705E3}"/>
          </ac:picMkLst>
        </pc:picChg>
        <pc:picChg chg="add mod">
          <ac:chgData name="" userId="" providerId="" clId="Web-{330EA96A-893A-4622-9C1F-8E6821B4938D}" dt="2018-06-24T18:54:07.608" v="174" actId="1076"/>
          <ac:picMkLst>
            <pc:docMk/>
            <pc:sldMk cId="620695308" sldId="283"/>
            <ac:picMk id="9" creationId="{17681214-CC4F-4855-8F3D-D8AC6B8C5CEB}"/>
          </ac:picMkLst>
        </pc:picChg>
        <pc:picChg chg="del">
          <ac:chgData name="" userId="" providerId="" clId="Web-{330EA96A-893A-4622-9C1F-8E6821B4938D}" dt="2018-06-24T18:48:22.278" v="166" actId="14100"/>
          <ac:picMkLst>
            <pc:docMk/>
            <pc:sldMk cId="620695308" sldId="283"/>
            <ac:picMk id="10" creationId="{A41B91D1-A686-4C13-9D66-EAA88D897AE6}"/>
          </ac:picMkLst>
        </pc:picChg>
        <pc:picChg chg="add mod">
          <ac:chgData name="" userId="" providerId="" clId="Web-{330EA96A-893A-4622-9C1F-8E6821B4938D}" dt="2018-06-24T18:54:51.202" v="177" actId="14100"/>
          <ac:picMkLst>
            <pc:docMk/>
            <pc:sldMk cId="620695308" sldId="283"/>
            <ac:picMk id="12" creationId="{378A7D8D-B4D7-4948-85A0-6A0276CE7903}"/>
          </ac:picMkLst>
        </pc:picChg>
      </pc:sldChg>
      <pc:sldChg chg="modSp">
        <pc:chgData name="" userId="" providerId="" clId="Web-{330EA96A-893A-4622-9C1F-8E6821B4938D}" dt="2018-06-24T18:42:06.215" v="160" actId="20577"/>
        <pc:sldMkLst>
          <pc:docMk/>
          <pc:sldMk cId="2534396962" sldId="285"/>
        </pc:sldMkLst>
        <pc:spChg chg="mod">
          <ac:chgData name="" userId="" providerId="" clId="Web-{330EA96A-893A-4622-9C1F-8E6821B4938D}" dt="2018-06-24T18:42:06.215" v="160" actId="20577"/>
          <ac:spMkLst>
            <pc:docMk/>
            <pc:sldMk cId="2534396962" sldId="285"/>
            <ac:spMk id="3" creationId="{CE4B4B04-BB76-4AFF-B30A-061FC5DF2B5B}"/>
          </ac:spMkLst>
        </pc:spChg>
      </pc:sldChg>
      <pc:sldChg chg="addSp modSp">
        <pc:chgData name="" userId="" providerId="" clId="Web-{330EA96A-893A-4622-9C1F-8E6821B4938D}" dt="2018-06-24T18:59:06.953" v="185" actId="1076"/>
        <pc:sldMkLst>
          <pc:docMk/>
          <pc:sldMk cId="3194797708" sldId="286"/>
        </pc:sldMkLst>
        <pc:spChg chg="mod">
          <ac:chgData name="" userId="" providerId="" clId="Web-{330EA96A-893A-4622-9C1F-8E6821B4938D}" dt="2018-06-24T18:58:37.734" v="178" actId="1076"/>
          <ac:spMkLst>
            <pc:docMk/>
            <pc:sldMk cId="3194797708" sldId="286"/>
            <ac:spMk id="2" creationId="{7E6799B2-C50F-49A5-A68D-1288AA646085}"/>
          </ac:spMkLst>
        </pc:spChg>
        <pc:picChg chg="add mod">
          <ac:chgData name="" userId="" providerId="" clId="Web-{330EA96A-893A-4622-9C1F-8E6821B4938D}" dt="2018-06-24T18:59:06.953" v="185" actId="1076"/>
          <ac:picMkLst>
            <pc:docMk/>
            <pc:sldMk cId="3194797708" sldId="286"/>
            <ac:picMk id="3" creationId="{725C0DA7-9821-4D9E-85C9-AECBABFE96DD}"/>
          </ac:picMkLst>
        </pc:picChg>
        <pc:picChg chg="mod">
          <ac:chgData name="" userId="" providerId="" clId="Web-{330EA96A-893A-4622-9C1F-8E6821B4938D}" dt="2018-06-24T18:58:49.937" v="181" actId="1076"/>
          <ac:picMkLst>
            <pc:docMk/>
            <pc:sldMk cId="3194797708" sldId="286"/>
            <ac:picMk id="8" creationId="{EC11B0A0-1044-4DA8-BD50-9DA6F47ED761}"/>
          </ac:picMkLst>
        </pc:picChg>
      </pc:sldChg>
      <pc:sldChg chg="add del replId">
        <pc:chgData name="" userId="" providerId="" clId="Web-{330EA96A-893A-4622-9C1F-8E6821B4938D}" dt="2018-06-24T18:59:59.515" v="189"/>
        <pc:sldMkLst>
          <pc:docMk/>
          <pc:sldMk cId="3713388309" sldId="287"/>
        </pc:sldMkLst>
      </pc:sldChg>
    </pc:docChg>
  </pc:docChgLst>
  <pc:docChgLst>
    <pc:chgData clId="Web-{57A37BA1-2ED5-43F3-8C33-50B6D2017B1B}"/>
    <pc:docChg chg="addSld modSld">
      <pc:chgData name="" userId="" providerId="" clId="Web-{57A37BA1-2ED5-43F3-8C33-50B6D2017B1B}" dt="2018-06-25T16:48:36.544" v="102" actId="20577"/>
      <pc:docMkLst>
        <pc:docMk/>
      </pc:docMkLst>
      <pc:sldChg chg="addSp modSp">
        <pc:chgData name="" userId="" providerId="" clId="Web-{57A37BA1-2ED5-43F3-8C33-50B6D2017B1B}" dt="2018-06-25T16:42:25.356" v="76" actId="20577"/>
        <pc:sldMkLst>
          <pc:docMk/>
          <pc:sldMk cId="841725978" sldId="274"/>
        </pc:sldMkLst>
        <pc:spChg chg="mod">
          <ac:chgData name="" userId="" providerId="" clId="Web-{57A37BA1-2ED5-43F3-8C33-50B6D2017B1B}" dt="2018-06-25T16:42:25.356" v="76" actId="20577"/>
          <ac:spMkLst>
            <pc:docMk/>
            <pc:sldMk cId="841725978" sldId="274"/>
            <ac:spMk id="2" creationId="{25516DBB-C872-4AE4-842A-A3045024D33F}"/>
          </ac:spMkLst>
        </pc:spChg>
        <pc:spChg chg="add mod">
          <ac:chgData name="" userId="" providerId="" clId="Web-{57A37BA1-2ED5-43F3-8C33-50B6D2017B1B}" dt="2018-06-25T16:41:04.138" v="57" actId="1076"/>
          <ac:spMkLst>
            <pc:docMk/>
            <pc:sldMk cId="841725978" sldId="274"/>
            <ac:spMk id="3" creationId="{287278EB-3334-4F76-8B8B-14387C04C128}"/>
          </ac:spMkLst>
        </pc:spChg>
        <pc:spChg chg="mod">
          <ac:chgData name="" userId="" providerId="" clId="Web-{57A37BA1-2ED5-43F3-8C33-50B6D2017B1B}" dt="2018-06-25T16:41:58.950" v="74" actId="20577"/>
          <ac:spMkLst>
            <pc:docMk/>
            <pc:sldMk cId="841725978" sldId="274"/>
            <ac:spMk id="8" creationId="{1394875F-50DB-4B72-8EBE-553E0BC6922B}"/>
          </ac:spMkLst>
        </pc:spChg>
      </pc:sldChg>
      <pc:sldChg chg="modSp new">
        <pc:chgData name="" userId="" providerId="" clId="Web-{57A37BA1-2ED5-43F3-8C33-50B6D2017B1B}" dt="2018-06-25T16:48:36.544" v="101" actId="20577"/>
        <pc:sldMkLst>
          <pc:docMk/>
          <pc:sldMk cId="3389786155" sldId="287"/>
        </pc:sldMkLst>
        <pc:spChg chg="mod">
          <ac:chgData name="" userId="" providerId="" clId="Web-{57A37BA1-2ED5-43F3-8C33-50B6D2017B1B}" dt="2018-06-25T16:48:36.544" v="101" actId="20577"/>
          <ac:spMkLst>
            <pc:docMk/>
            <pc:sldMk cId="3389786155" sldId="287"/>
            <ac:spMk id="2" creationId="{CCCC0CF5-AF0C-4D34-8A64-870BA39BB21C}"/>
          </ac:spMkLst>
        </pc:spChg>
      </pc:sldChg>
    </pc:docChg>
  </pc:docChgLst>
  <pc:docChgLst>
    <pc:chgData clId="Web-{FA614EF8-7FDB-48CF-94CE-B838D19F6B69}"/>
    <pc:docChg chg="delSld modSld">
      <pc:chgData name="" userId="" providerId="" clId="Web-{FA614EF8-7FDB-48CF-94CE-B838D19F6B69}" dt="2018-06-26T16:56:02.841" v="558" actId="1076"/>
      <pc:docMkLst>
        <pc:docMk/>
      </pc:docMkLst>
      <pc:sldChg chg="modSp">
        <pc:chgData name="" userId="" providerId="" clId="Web-{FA614EF8-7FDB-48CF-94CE-B838D19F6B69}" dt="2018-06-26T16:19:58.359" v="20" actId="1076"/>
        <pc:sldMkLst>
          <pc:docMk/>
          <pc:sldMk cId="2883064476" sldId="271"/>
        </pc:sldMkLst>
        <pc:spChg chg="mod">
          <ac:chgData name="" userId="" providerId="" clId="Web-{FA614EF8-7FDB-48CF-94CE-B838D19F6B69}" dt="2018-06-26T16:19:58.359" v="20" actId="1076"/>
          <ac:spMkLst>
            <pc:docMk/>
            <pc:sldMk cId="2883064476" sldId="271"/>
            <ac:spMk id="14" creationId="{2F316501-0137-4201-9590-0E951E9C8742}"/>
          </ac:spMkLst>
        </pc:spChg>
      </pc:sldChg>
      <pc:sldChg chg="del">
        <pc:chgData name="" userId="" providerId="" clId="Web-{FA614EF8-7FDB-48CF-94CE-B838D19F6B69}" dt="2018-06-26T16:48:19.479" v="543"/>
        <pc:sldMkLst>
          <pc:docMk/>
          <pc:sldMk cId="53384942" sldId="272"/>
        </pc:sldMkLst>
      </pc:sldChg>
      <pc:sldChg chg="modSp">
        <pc:chgData name="" userId="" providerId="" clId="Web-{FA614EF8-7FDB-48CF-94CE-B838D19F6B69}" dt="2018-06-26T16:19:31.796" v="16" actId="14100"/>
        <pc:sldMkLst>
          <pc:docMk/>
          <pc:sldMk cId="841725978" sldId="274"/>
        </pc:sldMkLst>
        <pc:spChg chg="mod">
          <ac:chgData name="" userId="" providerId="" clId="Web-{FA614EF8-7FDB-48CF-94CE-B838D19F6B69}" dt="2018-06-26T16:19:31.796" v="16" actId="14100"/>
          <ac:spMkLst>
            <pc:docMk/>
            <pc:sldMk cId="841725978" sldId="274"/>
            <ac:spMk id="8" creationId="{1394875F-50DB-4B72-8EBE-553E0BC6922B}"/>
          </ac:spMkLst>
        </pc:spChg>
      </pc:sldChg>
      <pc:sldChg chg="modSp">
        <pc:chgData name="" userId="" providerId="" clId="Web-{FA614EF8-7FDB-48CF-94CE-B838D19F6B69}" dt="2018-06-26T16:18:33.046" v="6" actId="1076"/>
        <pc:sldMkLst>
          <pc:docMk/>
          <pc:sldMk cId="1997850496" sldId="275"/>
        </pc:sldMkLst>
        <pc:spChg chg="mod">
          <ac:chgData name="" userId="" providerId="" clId="Web-{FA614EF8-7FDB-48CF-94CE-B838D19F6B69}" dt="2018-06-26T16:18:33.046" v="6" actId="1076"/>
          <ac:spMkLst>
            <pc:docMk/>
            <pc:sldMk cId="1997850496" sldId="275"/>
            <ac:spMk id="11" creationId="{605D8B7D-0FE4-47CA-A858-9F86C8D9208B}"/>
          </ac:spMkLst>
        </pc:spChg>
      </pc:sldChg>
      <pc:sldChg chg="modSp">
        <pc:chgData name="" userId="" providerId="" clId="Web-{FA614EF8-7FDB-48CF-94CE-B838D19F6B69}" dt="2018-06-26T16:18:58.671" v="11" actId="1076"/>
        <pc:sldMkLst>
          <pc:docMk/>
          <pc:sldMk cId="2493513430" sldId="276"/>
        </pc:sldMkLst>
        <pc:spChg chg="mod">
          <ac:chgData name="" userId="" providerId="" clId="Web-{FA614EF8-7FDB-48CF-94CE-B838D19F6B69}" dt="2018-06-26T16:18:58.671" v="11" actId="1076"/>
          <ac:spMkLst>
            <pc:docMk/>
            <pc:sldMk cId="2493513430" sldId="276"/>
            <ac:spMk id="14" creationId="{8B98B192-BF6B-4D42-8108-7E7927426EE1}"/>
          </ac:spMkLst>
        </pc:spChg>
      </pc:sldChg>
      <pc:sldChg chg="del">
        <pc:chgData name="" userId="" providerId="" clId="Web-{FA614EF8-7FDB-48CF-94CE-B838D19F6B69}" dt="2018-06-26T16:48:20.870" v="544"/>
        <pc:sldMkLst>
          <pc:docMk/>
          <pc:sldMk cId="1163908012" sldId="278"/>
        </pc:sldMkLst>
      </pc:sldChg>
      <pc:sldChg chg="modSp">
        <pc:chgData name="" userId="" providerId="" clId="Web-{FA614EF8-7FDB-48CF-94CE-B838D19F6B69}" dt="2018-06-26T16:33:27.130" v="136" actId="20577"/>
        <pc:sldMkLst>
          <pc:docMk/>
          <pc:sldMk cId="2074794938" sldId="284"/>
        </pc:sldMkLst>
        <pc:spChg chg="mod">
          <ac:chgData name="" userId="" providerId="" clId="Web-{FA614EF8-7FDB-48CF-94CE-B838D19F6B69}" dt="2018-06-26T16:33:27.130" v="136" actId="20577"/>
          <ac:spMkLst>
            <pc:docMk/>
            <pc:sldMk cId="2074794938" sldId="284"/>
            <ac:spMk id="3" creationId="{CF36556E-E0E0-4546-B9ED-569B07F057B7}"/>
          </ac:spMkLst>
        </pc:spChg>
      </pc:sldChg>
      <pc:sldChg chg="modSp modNotes">
        <pc:chgData name="" userId="" providerId="" clId="Web-{FA614EF8-7FDB-48CF-94CE-B838D19F6B69}" dt="2018-06-26T16:42:58.289" v="490" actId="20577"/>
        <pc:sldMkLst>
          <pc:docMk/>
          <pc:sldMk cId="2534396962" sldId="285"/>
        </pc:sldMkLst>
        <pc:spChg chg="mod">
          <ac:chgData name="" userId="" providerId="" clId="Web-{FA614EF8-7FDB-48CF-94CE-B838D19F6B69}" dt="2018-06-26T16:42:58.289" v="490" actId="20577"/>
          <ac:spMkLst>
            <pc:docMk/>
            <pc:sldMk cId="2534396962" sldId="285"/>
            <ac:spMk id="3" creationId="{CE4B4B04-BB76-4AFF-B30A-061FC5DF2B5B}"/>
          </ac:spMkLst>
        </pc:spChg>
      </pc:sldChg>
      <pc:sldChg chg="modNotes">
        <pc:chgData name="" userId="" providerId="" clId="Web-{FA614EF8-7FDB-48CF-94CE-B838D19F6B69}" dt="2018-06-26T16:43:23.290" v="536"/>
        <pc:sldMkLst>
          <pc:docMk/>
          <pc:sldMk cId="3389786155" sldId="287"/>
        </pc:sldMkLst>
      </pc:sldChg>
      <pc:sldChg chg="modSp">
        <pc:chgData name="" userId="" providerId="" clId="Web-{FA614EF8-7FDB-48CF-94CE-B838D19F6B69}" dt="2018-06-26T16:56:02.841" v="558" actId="1076"/>
        <pc:sldMkLst>
          <pc:docMk/>
          <pc:sldMk cId="4073259082" sldId="289"/>
        </pc:sldMkLst>
        <pc:spChg chg="mod">
          <ac:chgData name="" userId="" providerId="" clId="Web-{FA614EF8-7FDB-48CF-94CE-B838D19F6B69}" dt="2018-06-26T16:48:11.823" v="542" actId="1076"/>
          <ac:spMkLst>
            <pc:docMk/>
            <pc:sldMk cId="4073259082" sldId="289"/>
            <ac:spMk id="29" creationId="{0A2769E9-A1EC-4412-95C7-8FAC78454C52}"/>
          </ac:spMkLst>
        </pc:spChg>
        <pc:spChg chg="mod">
          <ac:chgData name="" userId="" providerId="" clId="Web-{FA614EF8-7FDB-48CF-94CE-B838D19F6B69}" dt="2018-06-26T16:47:34.323" v="537" actId="1076"/>
          <ac:spMkLst>
            <pc:docMk/>
            <pc:sldMk cId="4073259082" sldId="289"/>
            <ac:spMk id="32" creationId="{F081DFB8-022E-4954-9E1A-B2C06B31E749}"/>
          </ac:spMkLst>
        </pc:spChg>
        <pc:picChg chg="mod">
          <ac:chgData name="" userId="" providerId="" clId="Web-{FA614EF8-7FDB-48CF-94CE-B838D19F6B69}" dt="2018-06-26T16:55:19.279" v="549" actId="1076"/>
          <ac:picMkLst>
            <pc:docMk/>
            <pc:sldMk cId="4073259082" sldId="289"/>
            <ac:picMk id="7" creationId="{AA8A07B9-CDA6-4140-91C9-4171ECC18B34}"/>
          </ac:picMkLst>
        </pc:picChg>
        <pc:picChg chg="mod">
          <ac:chgData name="" userId="" providerId="" clId="Web-{FA614EF8-7FDB-48CF-94CE-B838D19F6B69}" dt="2018-06-26T16:55:38.341" v="553" actId="1076"/>
          <ac:picMkLst>
            <pc:docMk/>
            <pc:sldMk cId="4073259082" sldId="289"/>
            <ac:picMk id="9" creationId="{CBB0F6AB-CB3C-493D-9428-9D2F40E3B875}"/>
          </ac:picMkLst>
        </pc:picChg>
        <pc:picChg chg="mod">
          <ac:chgData name="" userId="" providerId="" clId="Web-{FA614EF8-7FDB-48CF-94CE-B838D19F6B69}" dt="2018-06-26T16:56:02.841" v="558" actId="1076"/>
          <ac:picMkLst>
            <pc:docMk/>
            <pc:sldMk cId="4073259082" sldId="289"/>
            <ac:picMk id="13" creationId="{7B8CBF35-5794-4413-9BC1-DDA10854DA14}"/>
          </ac:picMkLst>
        </pc:picChg>
        <pc:picChg chg="mod">
          <ac:chgData name="" userId="" providerId="" clId="Web-{FA614EF8-7FDB-48CF-94CE-B838D19F6B69}" dt="2018-06-26T16:47:34.323" v="538" actId="1076"/>
          <ac:picMkLst>
            <pc:docMk/>
            <pc:sldMk cId="4073259082" sldId="289"/>
            <ac:picMk id="15" creationId="{8652F737-E657-4E92-8A82-8CDA34DA6906}"/>
          </ac:picMkLst>
        </pc:picChg>
        <pc:picChg chg="mod">
          <ac:chgData name="" userId="" providerId="" clId="Web-{FA614EF8-7FDB-48CF-94CE-B838D19F6B69}" dt="2018-06-26T16:47:48.057" v="540" actId="1076"/>
          <ac:picMkLst>
            <pc:docMk/>
            <pc:sldMk cId="4073259082" sldId="289"/>
            <ac:picMk id="25" creationId="{C0F46147-EB49-48FD-803E-BA6F58951417}"/>
          </ac:picMkLst>
        </pc:picChg>
      </pc:sldChg>
      <pc:sldChg chg="modSp">
        <pc:chgData name="" userId="" providerId="" clId="Web-{FA614EF8-7FDB-48CF-94CE-B838D19F6B69}" dt="2018-06-26T16:20:56.344" v="25" actId="1076"/>
        <pc:sldMkLst>
          <pc:docMk/>
          <pc:sldMk cId="2195350716" sldId="290"/>
        </pc:sldMkLst>
        <pc:picChg chg="mod">
          <ac:chgData name="" userId="" providerId="" clId="Web-{FA614EF8-7FDB-48CF-94CE-B838D19F6B69}" dt="2018-06-26T16:20:56.344" v="25" actId="1076"/>
          <ac:picMkLst>
            <pc:docMk/>
            <pc:sldMk cId="2195350716" sldId="290"/>
            <ac:picMk id="4" creationId="{A5298C5E-7A48-4AAA-8712-CDB8576388FE}"/>
          </ac:picMkLst>
        </pc:picChg>
        <pc:picChg chg="mod">
          <ac:chgData name="" userId="" providerId="" clId="Web-{FA614EF8-7FDB-48CF-94CE-B838D19F6B69}" dt="2018-06-26T16:20:52.218" v="24" actId="1076"/>
          <ac:picMkLst>
            <pc:docMk/>
            <pc:sldMk cId="2195350716" sldId="290"/>
            <ac:picMk id="6" creationId="{93E3BF2A-84D8-4D7A-9FEA-9F26FB41F54B}"/>
          </ac:picMkLst>
        </pc:picChg>
      </pc:sldChg>
      <pc:sldChg chg="modSp">
        <pc:chgData name="" userId="" providerId="" clId="Web-{FA614EF8-7FDB-48CF-94CE-B838D19F6B69}" dt="2018-06-26T16:26:49.924" v="27" actId="14100"/>
        <pc:sldMkLst>
          <pc:docMk/>
          <pc:sldMk cId="1893582534" sldId="292"/>
        </pc:sldMkLst>
        <pc:picChg chg="mod">
          <ac:chgData name="" userId="" providerId="" clId="Web-{FA614EF8-7FDB-48CF-94CE-B838D19F6B69}" dt="2018-06-26T16:26:43.455" v="26" actId="14100"/>
          <ac:picMkLst>
            <pc:docMk/>
            <pc:sldMk cId="1893582534" sldId="292"/>
            <ac:picMk id="4" creationId="{54AD90EE-8FFA-4D48-A863-38DD05A018F5}"/>
          </ac:picMkLst>
        </pc:picChg>
        <pc:picChg chg="mod">
          <ac:chgData name="" userId="" providerId="" clId="Web-{FA614EF8-7FDB-48CF-94CE-B838D19F6B69}" dt="2018-06-26T16:20:13.796" v="22" actId="1076"/>
          <ac:picMkLst>
            <pc:docMk/>
            <pc:sldMk cId="1893582534" sldId="292"/>
            <ac:picMk id="9" creationId="{4F5F3CE6-3151-4901-866D-C9DA65042B53}"/>
          </ac:picMkLst>
        </pc:picChg>
        <pc:picChg chg="mod">
          <ac:chgData name="" userId="" providerId="" clId="Web-{FA614EF8-7FDB-48CF-94CE-B838D19F6B69}" dt="2018-06-26T16:26:49.924" v="27" actId="14100"/>
          <ac:picMkLst>
            <pc:docMk/>
            <pc:sldMk cId="1893582534" sldId="292"/>
            <ac:picMk id="13" creationId="{384231DC-3990-4018-B679-17F9608A7EF9}"/>
          </ac:picMkLst>
        </pc:picChg>
      </pc:sldChg>
    </pc:docChg>
  </pc:docChgLst>
  <pc:docChgLst>
    <pc:chgData clId="Web-{F35D0914-CC3A-43A9-83F7-5C97FD082143}"/>
    <pc:docChg chg="modSld">
      <pc:chgData name="" userId="" providerId="" clId="Web-{F35D0914-CC3A-43A9-83F7-5C97FD082143}" dt="2018-06-24T18:09:23.182" v="586" actId="20577"/>
      <pc:docMkLst>
        <pc:docMk/>
      </pc:docMkLst>
      <pc:sldChg chg="modSp">
        <pc:chgData name="" userId="" providerId="" clId="Web-{F35D0914-CC3A-43A9-83F7-5C97FD082143}" dt="2018-06-24T17:58:34.663" v="56" actId="1076"/>
        <pc:sldMkLst>
          <pc:docMk/>
          <pc:sldMk cId="465760608" sldId="259"/>
        </pc:sldMkLst>
        <pc:spChg chg="mod">
          <ac:chgData name="" userId="" providerId="" clId="Web-{F35D0914-CC3A-43A9-83F7-5C97FD082143}" dt="2018-06-24T17:57:16.929" v="44" actId="1076"/>
          <ac:spMkLst>
            <pc:docMk/>
            <pc:sldMk cId="465760608" sldId="259"/>
            <ac:spMk id="2" creationId="{F658FC4D-49B0-49F8-B004-FFD4161F5BDE}"/>
          </ac:spMkLst>
        </pc:spChg>
        <pc:spChg chg="mod">
          <ac:chgData name="" userId="" providerId="" clId="Web-{F35D0914-CC3A-43A9-83F7-5C97FD082143}" dt="2018-06-24T17:56:44.257" v="42" actId="1076"/>
          <ac:spMkLst>
            <pc:docMk/>
            <pc:sldMk cId="465760608" sldId="259"/>
            <ac:spMk id="5" creationId="{E2F86469-F16E-4503-A2F9-38593E3BF34C}"/>
          </ac:spMkLst>
        </pc:spChg>
        <pc:spChg chg="mod">
          <ac:chgData name="" userId="" providerId="" clId="Web-{F35D0914-CC3A-43A9-83F7-5C97FD082143}" dt="2018-06-24T17:58:34.663" v="56" actId="1076"/>
          <ac:spMkLst>
            <pc:docMk/>
            <pc:sldMk cId="465760608" sldId="259"/>
            <ac:spMk id="16" creationId="{115B8CCF-CA59-42F4-9BDC-5D39D6B78379}"/>
          </ac:spMkLst>
        </pc:spChg>
        <pc:spChg chg="mod">
          <ac:chgData name="" userId="" providerId="" clId="Web-{F35D0914-CC3A-43A9-83F7-5C97FD082143}" dt="2018-06-24T17:58:13.116" v="51" actId="20577"/>
          <ac:spMkLst>
            <pc:docMk/>
            <pc:sldMk cId="465760608" sldId="259"/>
            <ac:spMk id="82" creationId="{3DF77253-4E84-4188-883B-79F3C710B26B}"/>
          </ac:spMkLst>
        </pc:spChg>
        <pc:spChg chg="mod">
          <ac:chgData name="" userId="" providerId="" clId="Web-{F35D0914-CC3A-43A9-83F7-5C97FD082143}" dt="2018-06-24T17:57:37.444" v="45" actId="20577"/>
          <ac:spMkLst>
            <pc:docMk/>
            <pc:sldMk cId="465760608" sldId="259"/>
            <ac:spMk id="96" creationId="{05297111-6573-4CD8-8C8F-191FCB2D38AF}"/>
          </ac:spMkLst>
        </pc:spChg>
      </pc:sldChg>
      <pc:sldChg chg="modSp">
        <pc:chgData name="" userId="" providerId="" clId="Web-{F35D0914-CC3A-43A9-83F7-5C97FD082143}" dt="2018-06-24T18:09:23.182" v="585" actId="20577"/>
        <pc:sldMkLst>
          <pc:docMk/>
          <pc:sldMk cId="2627288774" sldId="261"/>
        </pc:sldMkLst>
        <pc:spChg chg="mod">
          <ac:chgData name="" userId="" providerId="" clId="Web-{F35D0914-CC3A-43A9-83F7-5C97FD082143}" dt="2018-06-24T18:08:10.463" v="577" actId="20577"/>
          <ac:spMkLst>
            <pc:docMk/>
            <pc:sldMk cId="2627288774" sldId="261"/>
            <ac:spMk id="2" creationId="{384C617C-0DC8-4A6D-8649-82218D751F86}"/>
          </ac:spMkLst>
        </pc:spChg>
        <pc:spChg chg="mod">
          <ac:chgData name="" userId="" providerId="" clId="Web-{F35D0914-CC3A-43A9-83F7-5C97FD082143}" dt="2018-06-24T18:09:23.182" v="585" actId="20577"/>
          <ac:spMkLst>
            <pc:docMk/>
            <pc:sldMk cId="2627288774" sldId="261"/>
            <ac:spMk id="3" creationId="{FFFB9C36-C74F-4D8B-BD7E-8246EE868A2E}"/>
          </ac:spMkLst>
        </pc:spChg>
      </pc:sldChg>
      <pc:sldChg chg="delSp modSp">
        <pc:chgData name="" userId="" providerId="" clId="Web-{F35D0914-CC3A-43A9-83F7-5C97FD082143}" dt="2018-06-24T17:55:04.553" v="37" actId="1076"/>
        <pc:sldMkLst>
          <pc:docMk/>
          <pc:sldMk cId="2340398273" sldId="281"/>
        </pc:sldMkLst>
        <pc:spChg chg="mod">
          <ac:chgData name="" userId="" providerId="" clId="Web-{F35D0914-CC3A-43A9-83F7-5C97FD082143}" dt="2018-06-24T17:54:48.506" v="35" actId="1076"/>
          <ac:spMkLst>
            <pc:docMk/>
            <pc:sldMk cId="2340398273" sldId="281"/>
            <ac:spMk id="4" creationId="{2030E327-351F-4A10-BE9C-4C03C9524265}"/>
          </ac:spMkLst>
        </pc:spChg>
        <pc:spChg chg="mod">
          <ac:chgData name="" userId="" providerId="" clId="Web-{F35D0914-CC3A-43A9-83F7-5C97FD082143}" dt="2018-06-24T17:55:04.553" v="37" actId="1076"/>
          <ac:spMkLst>
            <pc:docMk/>
            <pc:sldMk cId="2340398273" sldId="281"/>
            <ac:spMk id="6" creationId="{64A46FE5-DE7C-4350-B2DF-AF7AF8682CD4}"/>
          </ac:spMkLst>
        </pc:spChg>
        <pc:picChg chg="mod">
          <ac:chgData name="" userId="" providerId="" clId="Web-{F35D0914-CC3A-43A9-83F7-5C97FD082143}" dt="2018-06-24T17:54:58.381" v="36" actId="1076"/>
          <ac:picMkLst>
            <pc:docMk/>
            <pc:sldMk cId="2340398273" sldId="281"/>
            <ac:picMk id="2" creationId="{80D653E0-6E44-4438-A49A-B6FDFD784BEB}"/>
          </ac:picMkLst>
        </pc:picChg>
        <pc:cxnChg chg="del">
          <ac:chgData name="" userId="" providerId="" clId="Web-{F35D0914-CC3A-43A9-83F7-5C97FD082143}" dt="2018-06-24T17:53:47.194" v="1" actId="1076"/>
          <ac:cxnSpMkLst>
            <pc:docMk/>
            <pc:sldMk cId="2340398273" sldId="281"/>
            <ac:cxnSpMk id="3" creationId="{A60C0F09-7F15-4F2C-B7E4-0FD7A4823152}"/>
          </ac:cxnSpMkLst>
        </pc:cxnChg>
      </pc:sldChg>
    </pc:docChg>
  </pc:docChgLst>
  <pc:docChgLst>
    <pc:chgData clId="Web-{BC997D10-2664-4E6B-A92D-23B0C23A0FF6}"/>
    <pc:docChg chg="modSld">
      <pc:chgData name="" userId="" providerId="" clId="Web-{BC997D10-2664-4E6B-A92D-23B0C23A0FF6}" dt="2018-06-24T13:41:12.080" v="7" actId="20577"/>
      <pc:docMkLst>
        <pc:docMk/>
      </pc:docMkLst>
      <pc:sldChg chg="modSp">
        <pc:chgData name="" userId="" providerId="" clId="Web-{BC997D10-2664-4E6B-A92D-23B0C23A0FF6}" dt="2018-06-24T13:41:03.158" v="2" actId="20577"/>
        <pc:sldMkLst>
          <pc:docMk/>
          <pc:sldMk cId="856216109" sldId="270"/>
        </pc:sldMkLst>
        <pc:spChg chg="mod">
          <ac:chgData name="" userId="" providerId="" clId="Web-{BC997D10-2664-4E6B-A92D-23B0C23A0FF6}" dt="2018-06-24T13:41:03.158" v="2" actId="20577"/>
          <ac:spMkLst>
            <pc:docMk/>
            <pc:sldMk cId="856216109" sldId="270"/>
            <ac:spMk id="2" creationId="{0D7C1157-8E12-4256-B7D1-C245FE43C16B}"/>
          </ac:spMkLst>
        </pc:spChg>
      </pc:sldChg>
      <pc:sldChg chg="modSp">
        <pc:chgData name="" userId="" providerId="" clId="Web-{BC997D10-2664-4E6B-A92D-23B0C23A0FF6}" dt="2018-06-24T13:41:11.424" v="5" actId="20577"/>
        <pc:sldMkLst>
          <pc:docMk/>
          <pc:sldMk cId="2074794938" sldId="284"/>
        </pc:sldMkLst>
        <pc:spChg chg="mod">
          <ac:chgData name="" userId="" providerId="" clId="Web-{BC997D10-2664-4E6B-A92D-23B0C23A0FF6}" dt="2018-06-24T13:41:11.424" v="5" actId="20577"/>
          <ac:spMkLst>
            <pc:docMk/>
            <pc:sldMk cId="2074794938" sldId="284"/>
            <ac:spMk id="2" creationId="{66E6B0A9-60BB-4A5A-9260-BEA125F12401}"/>
          </ac:spMkLst>
        </pc:spChg>
      </pc:sldChg>
    </pc:docChg>
  </pc:docChgLst>
  <pc:docChgLst>
    <pc:chgData clId="Web-{951F041E-8B86-4866-9A5C-8699F8EEF665}"/>
    <pc:docChg chg="modSld">
      <pc:chgData name="" userId="" providerId="" clId="Web-{951F041E-8B86-4866-9A5C-8699F8EEF665}" dt="2018-06-25T08:18:30.196" v="25" actId="20577"/>
      <pc:docMkLst>
        <pc:docMk/>
      </pc:docMkLst>
      <pc:sldChg chg="modSp">
        <pc:chgData name="" userId="" providerId="" clId="Web-{951F041E-8B86-4866-9A5C-8699F8EEF665}" dt="2018-06-25T08:18:30.196" v="24" actId="20577"/>
        <pc:sldMkLst>
          <pc:docMk/>
          <pc:sldMk cId="841725978" sldId="274"/>
        </pc:sldMkLst>
        <pc:spChg chg="mod">
          <ac:chgData name="" userId="" providerId="" clId="Web-{951F041E-8B86-4866-9A5C-8699F8EEF665}" dt="2018-06-25T08:18:30.196" v="24" actId="20577"/>
          <ac:spMkLst>
            <pc:docMk/>
            <pc:sldMk cId="841725978" sldId="274"/>
            <ac:spMk id="2" creationId="{25516DBB-C872-4AE4-842A-A3045024D33F}"/>
          </ac:spMkLst>
        </pc:spChg>
      </pc:sldChg>
    </pc:docChg>
  </pc:docChgLst>
  <pc:docChgLst>
    <pc:chgData clId="Web-{8114F977-B91F-4178-A9FF-3947BFC3B550}"/>
    <pc:docChg chg="modSld">
      <pc:chgData name="" userId="" providerId="" clId="Web-{8114F977-B91F-4178-A9FF-3947BFC3B550}" dt="2018-06-24T15:04:03.997" v="513" actId="1076"/>
      <pc:docMkLst>
        <pc:docMk/>
      </pc:docMkLst>
      <pc:sldChg chg="addSp delSp modSp">
        <pc:chgData name="" userId="" providerId="" clId="Web-{8114F977-B91F-4178-A9FF-3947BFC3B550}" dt="2018-06-24T15:04:03.997" v="513" actId="1076"/>
        <pc:sldMkLst>
          <pc:docMk/>
          <pc:sldMk cId="465760608" sldId="259"/>
        </pc:sldMkLst>
        <pc:spChg chg="mod">
          <ac:chgData name="" userId="" providerId="" clId="Web-{8114F977-B91F-4178-A9FF-3947BFC3B550}" dt="2018-06-24T14:53:01.496" v="275" actId="20577"/>
          <ac:spMkLst>
            <pc:docMk/>
            <pc:sldMk cId="465760608" sldId="259"/>
            <ac:spMk id="2" creationId="{F658FC4D-49B0-49F8-B004-FFD4161F5BDE}"/>
          </ac:spMkLst>
        </pc:spChg>
        <pc:spChg chg="del mod">
          <ac:chgData name="" userId="" providerId="" clId="Web-{8114F977-B91F-4178-A9FF-3947BFC3B550}" dt="2018-06-24T14:49:59.883" v="233" actId="1076"/>
          <ac:spMkLst>
            <pc:docMk/>
            <pc:sldMk cId="465760608" sldId="259"/>
            <ac:spMk id="3" creationId="{D2D00887-A36C-4155-864A-8C9210A8F498}"/>
          </ac:spMkLst>
        </pc:spChg>
        <pc:spChg chg="add mod">
          <ac:chgData name="" userId="" providerId="" clId="Web-{8114F977-B91F-4178-A9FF-3947BFC3B550}" dt="2018-06-24T14:12:52.458" v="50" actId="1076"/>
          <ac:spMkLst>
            <pc:docMk/>
            <pc:sldMk cId="465760608" sldId="259"/>
            <ac:spMk id="4" creationId="{7FDF704A-C269-4999-9FE1-A0035878B012}"/>
          </ac:spMkLst>
        </pc:spChg>
        <pc:spChg chg="mod">
          <ac:chgData name="" userId="" providerId="" clId="Web-{8114F977-B91F-4178-A9FF-3947BFC3B550}" dt="2018-06-24T14:52:44.386" v="273" actId="1076"/>
          <ac:spMkLst>
            <pc:docMk/>
            <pc:sldMk cId="465760608" sldId="259"/>
            <ac:spMk id="5" creationId="{E2F86469-F16E-4503-A2F9-38593E3BF34C}"/>
          </ac:spMkLst>
        </pc:spChg>
        <pc:spChg chg="add mod">
          <ac:chgData name="" userId="" providerId="" clId="Web-{8114F977-B91F-4178-A9FF-3947BFC3B550}" dt="2018-06-24T14:14:02.680" v="74" actId="20577"/>
          <ac:spMkLst>
            <pc:docMk/>
            <pc:sldMk cId="465760608" sldId="259"/>
            <ac:spMk id="6" creationId="{125D842D-B647-40FC-9DB5-96B7EB9558D7}"/>
          </ac:spMkLst>
        </pc:spChg>
        <pc:spChg chg="mod">
          <ac:chgData name="" userId="" providerId="" clId="Web-{8114F977-B91F-4178-A9FF-3947BFC3B550}" dt="2018-06-24T14:13:36.133" v="53" actId="14100"/>
          <ac:spMkLst>
            <pc:docMk/>
            <pc:sldMk cId="465760608" sldId="259"/>
            <ac:spMk id="8" creationId="{AA9A84EE-C7C6-47E9-858E-5AB43B16C6F4}"/>
          </ac:spMkLst>
        </pc:spChg>
        <pc:spChg chg="mod">
          <ac:chgData name="" userId="" providerId="" clId="Web-{8114F977-B91F-4178-A9FF-3947BFC3B550}" dt="2018-06-24T14:09:30.768" v="7" actId="1076"/>
          <ac:spMkLst>
            <pc:docMk/>
            <pc:sldMk cId="465760608" sldId="259"/>
            <ac:spMk id="9" creationId="{33928F04-E5EB-4FAF-B603-72C295C5F375}"/>
          </ac:spMkLst>
        </pc:spChg>
        <pc:spChg chg="mod">
          <ac:chgData name="" userId="" providerId="" clId="Web-{8114F977-B91F-4178-A9FF-3947BFC3B550}" dt="2018-06-24T14:09:35.050" v="8" actId="1076"/>
          <ac:spMkLst>
            <pc:docMk/>
            <pc:sldMk cId="465760608" sldId="259"/>
            <ac:spMk id="10" creationId="{479433B8-D5D2-40B1-9FC6-9ED7DC022A1D}"/>
          </ac:spMkLst>
        </pc:spChg>
        <pc:spChg chg="mod">
          <ac:chgData name="" userId="" providerId="" clId="Web-{8114F977-B91F-4178-A9FF-3947BFC3B550}" dt="2018-06-24T14:09:27.862" v="6" actId="1076"/>
          <ac:spMkLst>
            <pc:docMk/>
            <pc:sldMk cId="465760608" sldId="259"/>
            <ac:spMk id="12" creationId="{1C645A02-4306-43AC-AF56-8DF18B46C6D7}"/>
          </ac:spMkLst>
        </pc:spChg>
        <pc:spChg chg="add del mod">
          <ac:chgData name="" userId="" providerId="" clId="Web-{8114F977-B91F-4178-A9FF-3947BFC3B550}" dt="2018-06-24T14:26:11.318" v="110" actId="1076"/>
          <ac:spMkLst>
            <pc:docMk/>
            <pc:sldMk cId="465760608" sldId="259"/>
            <ac:spMk id="14" creationId="{FEE4F4DA-C4F9-4083-8243-9B9D942E60A5}"/>
          </ac:spMkLst>
        </pc:spChg>
        <pc:spChg chg="add mod">
          <ac:chgData name="" userId="" providerId="" clId="Web-{8114F977-B91F-4178-A9FF-3947BFC3B550}" dt="2018-06-24T14:34:01.581" v="137" actId="1076"/>
          <ac:spMkLst>
            <pc:docMk/>
            <pc:sldMk cId="465760608" sldId="259"/>
            <ac:spMk id="15" creationId="{AE1D4408-51DE-46F2-A3F5-35F29CB68CE7}"/>
          </ac:spMkLst>
        </pc:spChg>
        <pc:spChg chg="add mod">
          <ac:chgData name="" userId="" providerId="" clId="Web-{8114F977-B91F-4178-A9FF-3947BFC3B550}" dt="2018-06-24T14:50:35.430" v="244" actId="1076"/>
          <ac:spMkLst>
            <pc:docMk/>
            <pc:sldMk cId="465760608" sldId="259"/>
            <ac:spMk id="16" creationId="{115B8CCF-CA59-42F4-9BDC-5D39D6B78379}"/>
          </ac:spMkLst>
        </pc:spChg>
        <pc:spChg chg="mod">
          <ac:chgData name="" userId="" providerId="" clId="Web-{8114F977-B91F-4178-A9FF-3947BFC3B550}" dt="2018-06-24T14:09:42.362" v="10" actId="1076"/>
          <ac:spMkLst>
            <pc:docMk/>
            <pc:sldMk cId="465760608" sldId="259"/>
            <ac:spMk id="17" creationId="{90B3323D-0345-436C-A25E-98F940368944}"/>
          </ac:spMkLst>
        </pc:spChg>
        <pc:spChg chg="mod">
          <ac:chgData name="" userId="" providerId="" clId="Web-{8114F977-B91F-4178-A9FF-3947BFC3B550}" dt="2018-06-24T14:10:13.268" v="29" actId="1076"/>
          <ac:spMkLst>
            <pc:docMk/>
            <pc:sldMk cId="465760608" sldId="259"/>
            <ac:spMk id="18" creationId="{0E65B0F5-5950-4F41-A44F-0C31D69A5599}"/>
          </ac:spMkLst>
        </pc:spChg>
        <pc:spChg chg="mod">
          <ac:chgData name="" userId="" providerId="" clId="Web-{8114F977-B91F-4178-A9FF-3947BFC3B550}" dt="2018-06-24T14:09:45.159" v="11" actId="1076"/>
          <ac:spMkLst>
            <pc:docMk/>
            <pc:sldMk cId="465760608" sldId="259"/>
            <ac:spMk id="19" creationId="{7E9E2671-F7E9-4070-9A20-555B72552FC0}"/>
          </ac:spMkLst>
        </pc:spChg>
        <pc:spChg chg="mod">
          <ac:chgData name="" userId="" providerId="" clId="Web-{8114F977-B91F-4178-A9FF-3947BFC3B550}" dt="2018-06-24T14:09:39.393" v="9" actId="1076"/>
          <ac:spMkLst>
            <pc:docMk/>
            <pc:sldMk cId="465760608" sldId="259"/>
            <ac:spMk id="20" creationId="{F4DEA953-7025-4762-8663-3D51EA2446DC}"/>
          </ac:spMkLst>
        </pc:spChg>
        <pc:spChg chg="del mod">
          <ac:chgData name="" userId="" providerId="" clId="Web-{8114F977-B91F-4178-A9FF-3947BFC3B550}" dt="2018-06-24T14:28:54.268" v="136" actId="1076"/>
          <ac:spMkLst>
            <pc:docMk/>
            <pc:sldMk cId="465760608" sldId="259"/>
            <ac:spMk id="21" creationId="{73339DDA-3A17-4B96-9EB8-24CEC51A4FB3}"/>
          </ac:spMkLst>
        </pc:spChg>
        <pc:spChg chg="del mod">
          <ac:chgData name="" userId="" providerId="" clId="Web-{8114F977-B91F-4178-A9FF-3947BFC3B550}" dt="2018-06-24T14:28:54.268" v="135" actId="1076"/>
          <ac:spMkLst>
            <pc:docMk/>
            <pc:sldMk cId="465760608" sldId="259"/>
            <ac:spMk id="22" creationId="{CB430722-7471-44B7-BC64-4F22F5F26369}"/>
          </ac:spMkLst>
        </pc:spChg>
        <pc:spChg chg="del">
          <ac:chgData name="" userId="" providerId="" clId="Web-{8114F977-B91F-4178-A9FF-3947BFC3B550}" dt="2018-06-24T14:28:54.268" v="134" actId="1076"/>
          <ac:spMkLst>
            <pc:docMk/>
            <pc:sldMk cId="465760608" sldId="259"/>
            <ac:spMk id="33" creationId="{7906AF83-D09D-411B-9EC8-A7D74A6E4555}"/>
          </ac:spMkLst>
        </pc:spChg>
        <pc:spChg chg="del">
          <ac:chgData name="" userId="" providerId="" clId="Web-{8114F977-B91F-4178-A9FF-3947BFC3B550}" dt="2018-06-24T14:28:54.268" v="133" actId="1076"/>
          <ac:spMkLst>
            <pc:docMk/>
            <pc:sldMk cId="465760608" sldId="259"/>
            <ac:spMk id="34" creationId="{BB2F5C94-4271-4269-B522-01B8D84B199F}"/>
          </ac:spMkLst>
        </pc:spChg>
        <pc:spChg chg="del">
          <ac:chgData name="" userId="" providerId="" clId="Web-{8114F977-B91F-4178-A9FF-3947BFC3B550}" dt="2018-06-24T14:28:54.268" v="132" actId="1076"/>
          <ac:spMkLst>
            <pc:docMk/>
            <pc:sldMk cId="465760608" sldId="259"/>
            <ac:spMk id="35" creationId="{4988FB66-3B6D-4634-9243-31E69CE9CB53}"/>
          </ac:spMkLst>
        </pc:spChg>
        <pc:spChg chg="del">
          <ac:chgData name="" userId="" providerId="" clId="Web-{8114F977-B91F-4178-A9FF-3947BFC3B550}" dt="2018-06-24T14:28:54.268" v="131" actId="1076"/>
          <ac:spMkLst>
            <pc:docMk/>
            <pc:sldMk cId="465760608" sldId="259"/>
            <ac:spMk id="37" creationId="{877294F5-5488-46EC-B39E-84A985CCEDB2}"/>
          </ac:spMkLst>
        </pc:spChg>
        <pc:spChg chg="del">
          <ac:chgData name="" userId="" providerId="" clId="Web-{8114F977-B91F-4178-A9FF-3947BFC3B550}" dt="2018-06-24T14:28:54.268" v="130" actId="1076"/>
          <ac:spMkLst>
            <pc:docMk/>
            <pc:sldMk cId="465760608" sldId="259"/>
            <ac:spMk id="38" creationId="{B255E85A-9D1D-4DEF-BA7C-FAD24E1AAAC9}"/>
          </ac:spMkLst>
        </pc:spChg>
        <pc:spChg chg="del">
          <ac:chgData name="" userId="" providerId="" clId="Web-{8114F977-B91F-4178-A9FF-3947BFC3B550}" dt="2018-06-24T14:28:54.268" v="129" actId="1076"/>
          <ac:spMkLst>
            <pc:docMk/>
            <pc:sldMk cId="465760608" sldId="259"/>
            <ac:spMk id="39" creationId="{EC9434F2-0AA7-4B58-8C72-193B63FA476F}"/>
          </ac:spMkLst>
        </pc:spChg>
        <pc:spChg chg="del">
          <ac:chgData name="" userId="" providerId="" clId="Web-{8114F977-B91F-4178-A9FF-3947BFC3B550}" dt="2018-06-24T14:28:54.253" v="128" actId="1076"/>
          <ac:spMkLst>
            <pc:docMk/>
            <pc:sldMk cId="465760608" sldId="259"/>
            <ac:spMk id="40" creationId="{4B847D3E-3F82-4D82-8B53-2660C649E0ED}"/>
          </ac:spMkLst>
        </pc:spChg>
        <pc:spChg chg="del">
          <ac:chgData name="" userId="" providerId="" clId="Web-{8114F977-B91F-4178-A9FF-3947BFC3B550}" dt="2018-06-24T14:28:54.253" v="127" actId="1076"/>
          <ac:spMkLst>
            <pc:docMk/>
            <pc:sldMk cId="465760608" sldId="259"/>
            <ac:spMk id="41" creationId="{2152A25A-F3CF-4FCA-BC80-B69D42F9559F}"/>
          </ac:spMkLst>
        </pc:spChg>
        <pc:spChg chg="del">
          <ac:chgData name="" userId="" providerId="" clId="Web-{8114F977-B91F-4178-A9FF-3947BFC3B550}" dt="2018-06-24T14:28:54.253" v="126" actId="1076"/>
          <ac:spMkLst>
            <pc:docMk/>
            <pc:sldMk cId="465760608" sldId="259"/>
            <ac:spMk id="42" creationId="{B96F7F94-E988-4E0C-B3CB-DEF6C955CD58}"/>
          </ac:spMkLst>
        </pc:spChg>
        <pc:spChg chg="del">
          <ac:chgData name="" userId="" providerId="" clId="Web-{8114F977-B91F-4178-A9FF-3947BFC3B550}" dt="2018-06-24T14:28:54.253" v="125" actId="1076"/>
          <ac:spMkLst>
            <pc:docMk/>
            <pc:sldMk cId="465760608" sldId="259"/>
            <ac:spMk id="43" creationId="{F2718428-495A-4B8D-9C39-1D5ABEC647BF}"/>
          </ac:spMkLst>
        </pc:spChg>
        <pc:spChg chg="del">
          <ac:chgData name="" userId="" providerId="" clId="Web-{8114F977-B91F-4178-A9FF-3947BFC3B550}" dt="2018-06-24T14:28:54.253" v="124" actId="1076"/>
          <ac:spMkLst>
            <pc:docMk/>
            <pc:sldMk cId="465760608" sldId="259"/>
            <ac:spMk id="44" creationId="{37A79BB7-CDDF-49A8-B5FC-DE741C2D0A81}"/>
          </ac:spMkLst>
        </pc:spChg>
        <pc:spChg chg="del">
          <ac:chgData name="" userId="" providerId="" clId="Web-{8114F977-B91F-4178-A9FF-3947BFC3B550}" dt="2018-06-24T14:28:54.253" v="123" actId="1076"/>
          <ac:spMkLst>
            <pc:docMk/>
            <pc:sldMk cId="465760608" sldId="259"/>
            <ac:spMk id="45" creationId="{27C92B3C-1F72-4057-8D5F-B53920227F86}"/>
          </ac:spMkLst>
        </pc:spChg>
        <pc:spChg chg="del">
          <ac:chgData name="" userId="" providerId="" clId="Web-{8114F977-B91F-4178-A9FF-3947BFC3B550}" dt="2018-06-24T14:28:54.253" v="122" actId="1076"/>
          <ac:spMkLst>
            <pc:docMk/>
            <pc:sldMk cId="465760608" sldId="259"/>
            <ac:spMk id="46" creationId="{AFA4FDD3-B368-4F86-B3C7-DF7F3467F6BA}"/>
          </ac:spMkLst>
        </pc:spChg>
        <pc:spChg chg="del">
          <ac:chgData name="" userId="" providerId="" clId="Web-{8114F977-B91F-4178-A9FF-3947BFC3B550}" dt="2018-06-24T14:28:54.253" v="121" actId="1076"/>
          <ac:spMkLst>
            <pc:docMk/>
            <pc:sldMk cId="465760608" sldId="259"/>
            <ac:spMk id="47" creationId="{AABF5A32-A696-4525-B951-224AF69454A4}"/>
          </ac:spMkLst>
        </pc:spChg>
        <pc:spChg chg="del">
          <ac:chgData name="" userId="" providerId="" clId="Web-{8114F977-B91F-4178-A9FF-3947BFC3B550}" dt="2018-06-24T14:28:54.253" v="120" actId="1076"/>
          <ac:spMkLst>
            <pc:docMk/>
            <pc:sldMk cId="465760608" sldId="259"/>
            <ac:spMk id="48" creationId="{E71B8D0D-8F75-4A96-94C1-7EF3741638B9}"/>
          </ac:spMkLst>
        </pc:spChg>
        <pc:spChg chg="add del">
          <ac:chgData name="" userId="" providerId="" clId="Web-{8114F977-B91F-4178-A9FF-3947BFC3B550}" dt="2018-06-24T14:10:12.096" v="28" actId="1076"/>
          <ac:spMkLst>
            <pc:docMk/>
            <pc:sldMk cId="465760608" sldId="259"/>
            <ac:spMk id="49" creationId="{F897ED07-C8B1-420B-A0B9-4C9D80D0FD13}"/>
          </ac:spMkLst>
        </pc:spChg>
        <pc:spChg chg="add del">
          <ac:chgData name="" userId="" providerId="" clId="Web-{8114F977-B91F-4178-A9FF-3947BFC3B550}" dt="2018-06-24T14:10:12.096" v="27" actId="1076"/>
          <ac:spMkLst>
            <pc:docMk/>
            <pc:sldMk cId="465760608" sldId="259"/>
            <ac:spMk id="50" creationId="{03069EA6-44EB-401D-A979-4E80B21D08C4}"/>
          </ac:spMkLst>
        </pc:spChg>
        <pc:spChg chg="add del">
          <ac:chgData name="" userId="" providerId="" clId="Web-{8114F977-B91F-4178-A9FF-3947BFC3B550}" dt="2018-06-24T14:10:12.096" v="26" actId="1076"/>
          <ac:spMkLst>
            <pc:docMk/>
            <pc:sldMk cId="465760608" sldId="259"/>
            <ac:spMk id="51" creationId="{699DBBE9-B8DE-428D-9994-7C42CFC61C1B}"/>
          </ac:spMkLst>
        </pc:spChg>
        <pc:spChg chg="add del">
          <ac:chgData name="" userId="" providerId="" clId="Web-{8114F977-B91F-4178-A9FF-3947BFC3B550}" dt="2018-06-24T14:10:12.096" v="25" actId="1076"/>
          <ac:spMkLst>
            <pc:docMk/>
            <pc:sldMk cId="465760608" sldId="259"/>
            <ac:spMk id="52" creationId="{1D21EAA3-AFD1-41F4-BD81-9A7888FFD61E}"/>
          </ac:spMkLst>
        </pc:spChg>
        <pc:spChg chg="add del">
          <ac:chgData name="" userId="" providerId="" clId="Web-{8114F977-B91F-4178-A9FF-3947BFC3B550}" dt="2018-06-24T14:10:12.096" v="24" actId="1076"/>
          <ac:spMkLst>
            <pc:docMk/>
            <pc:sldMk cId="465760608" sldId="259"/>
            <ac:spMk id="53" creationId="{A0C92DD8-C56E-468A-AF9F-AF08BD3B356D}"/>
          </ac:spMkLst>
        </pc:spChg>
        <pc:spChg chg="add del">
          <ac:chgData name="" userId="" providerId="" clId="Web-{8114F977-B91F-4178-A9FF-3947BFC3B550}" dt="2018-06-24T14:10:12.096" v="23" actId="1076"/>
          <ac:spMkLst>
            <pc:docMk/>
            <pc:sldMk cId="465760608" sldId="259"/>
            <ac:spMk id="54" creationId="{BF6767C6-4C97-4C63-AB99-49412B33B36E}"/>
          </ac:spMkLst>
        </pc:spChg>
        <pc:spChg chg="add del">
          <ac:chgData name="" userId="" providerId="" clId="Web-{8114F977-B91F-4178-A9FF-3947BFC3B550}" dt="2018-06-24T14:10:12.096" v="22" actId="1076"/>
          <ac:spMkLst>
            <pc:docMk/>
            <pc:sldMk cId="465760608" sldId="259"/>
            <ac:spMk id="55" creationId="{F14436B6-EEE2-40F4-B5AE-D4D3C5EF7938}"/>
          </ac:spMkLst>
        </pc:spChg>
        <pc:spChg chg="add del">
          <ac:chgData name="" userId="" providerId="" clId="Web-{8114F977-B91F-4178-A9FF-3947BFC3B550}" dt="2018-06-24T14:10:12.096" v="21" actId="1076"/>
          <ac:spMkLst>
            <pc:docMk/>
            <pc:sldMk cId="465760608" sldId="259"/>
            <ac:spMk id="56" creationId="{C4C1ADE0-6C5A-4CAF-B424-6292C440F950}"/>
          </ac:spMkLst>
        </pc:spChg>
        <pc:spChg chg="add mod">
          <ac:chgData name="" userId="" providerId="" clId="Web-{8114F977-B91F-4178-A9FF-3947BFC3B550}" dt="2018-06-24T14:34:01.581" v="138" actId="1076"/>
          <ac:spMkLst>
            <pc:docMk/>
            <pc:sldMk cId="465760608" sldId="259"/>
            <ac:spMk id="57" creationId="{5C0BFD0E-C41E-45AC-B3CD-93DAD30B1DF3}"/>
          </ac:spMkLst>
        </pc:spChg>
        <pc:spChg chg="add mod">
          <ac:chgData name="" userId="" providerId="" clId="Web-{8114F977-B91F-4178-A9FF-3947BFC3B550}" dt="2018-06-24T14:34:01.597" v="139" actId="1076"/>
          <ac:spMkLst>
            <pc:docMk/>
            <pc:sldMk cId="465760608" sldId="259"/>
            <ac:spMk id="58" creationId="{471F24DE-A78B-42B5-AA53-4D301AC81E81}"/>
          </ac:spMkLst>
        </pc:spChg>
        <pc:spChg chg="add mod">
          <ac:chgData name="" userId="" providerId="" clId="Web-{8114F977-B91F-4178-A9FF-3947BFC3B550}" dt="2018-06-24T14:34:01.597" v="140" actId="1076"/>
          <ac:spMkLst>
            <pc:docMk/>
            <pc:sldMk cId="465760608" sldId="259"/>
            <ac:spMk id="59" creationId="{008A60A9-55BD-4407-8E1A-B3F98B75B993}"/>
          </ac:spMkLst>
        </pc:spChg>
        <pc:spChg chg="add mod">
          <ac:chgData name="" userId="" providerId="" clId="Web-{8114F977-B91F-4178-A9FF-3947BFC3B550}" dt="2018-06-24T14:34:18.723" v="151" actId="1076"/>
          <ac:spMkLst>
            <pc:docMk/>
            <pc:sldMk cId="465760608" sldId="259"/>
            <ac:spMk id="60" creationId="{A75D5B6C-BFF4-40EF-B80A-F34E65FD9002}"/>
          </ac:spMkLst>
        </pc:spChg>
        <pc:spChg chg="add mod">
          <ac:chgData name="" userId="" providerId="" clId="Web-{8114F977-B91F-4178-A9FF-3947BFC3B550}" dt="2018-06-24T14:34:21.379" v="152" actId="1076"/>
          <ac:spMkLst>
            <pc:docMk/>
            <pc:sldMk cId="465760608" sldId="259"/>
            <ac:spMk id="61" creationId="{9841BDB8-D158-45B3-BAA2-EBCA5B0DAA64}"/>
          </ac:spMkLst>
        </pc:spChg>
        <pc:spChg chg="add mod">
          <ac:chgData name="" userId="" providerId="" clId="Web-{8114F977-B91F-4178-A9FF-3947BFC3B550}" dt="2018-06-24T14:34:17.223" v="150" actId="1076"/>
          <ac:spMkLst>
            <pc:docMk/>
            <pc:sldMk cId="465760608" sldId="259"/>
            <ac:spMk id="62" creationId="{6D246BF0-7117-4C85-B067-5B39E9EE9429}"/>
          </ac:spMkLst>
        </pc:spChg>
        <pc:spChg chg="add mod">
          <ac:chgData name="" userId="" providerId="" clId="Web-{8114F977-B91F-4178-A9FF-3947BFC3B550}" dt="2018-06-24T14:34:15.129" v="149" actId="1076"/>
          <ac:spMkLst>
            <pc:docMk/>
            <pc:sldMk cId="465760608" sldId="259"/>
            <ac:spMk id="63" creationId="{3CFE99C1-AD61-4169-B739-F539522ACAEA}"/>
          </ac:spMkLst>
        </pc:spChg>
        <pc:spChg chg="add mod">
          <ac:chgData name="" userId="" providerId="" clId="Web-{8114F977-B91F-4178-A9FF-3947BFC3B550}" dt="2018-06-24T14:34:43.598" v="174" actId="1076"/>
          <ac:spMkLst>
            <pc:docMk/>
            <pc:sldMk cId="465760608" sldId="259"/>
            <ac:spMk id="64" creationId="{EA8298EB-F627-4F5F-901A-DFE7EE3FC763}"/>
          </ac:spMkLst>
        </pc:spChg>
        <pc:spChg chg="add del mod">
          <ac:chgData name="" userId="" providerId="" clId="Web-{8114F977-B91F-4178-A9FF-3947BFC3B550}" dt="2018-06-24T14:53:46.043" v="348" actId="1076"/>
          <ac:spMkLst>
            <pc:docMk/>
            <pc:sldMk cId="465760608" sldId="259"/>
            <ac:spMk id="65" creationId="{F1445C9D-7989-4956-9011-DE6DE89A79FA}"/>
          </ac:spMkLst>
        </pc:spChg>
        <pc:spChg chg="add del mod">
          <ac:chgData name="" userId="" providerId="" clId="Web-{8114F977-B91F-4178-A9FF-3947BFC3B550}" dt="2018-06-24T14:53:47.762" v="349" actId="1076"/>
          <ac:spMkLst>
            <pc:docMk/>
            <pc:sldMk cId="465760608" sldId="259"/>
            <ac:spMk id="66" creationId="{68B93587-DA7A-45B0-96C8-AB5B506219F1}"/>
          </ac:spMkLst>
        </pc:spChg>
        <pc:spChg chg="add mod">
          <ac:chgData name="" userId="" providerId="" clId="Web-{8114F977-B91F-4178-A9FF-3947BFC3B550}" dt="2018-06-24T14:50:45.415" v="247" actId="1076"/>
          <ac:spMkLst>
            <pc:docMk/>
            <pc:sldMk cId="465760608" sldId="259"/>
            <ac:spMk id="69" creationId="{C382AE03-A407-4BFE-A2FB-766AFBB70244}"/>
          </ac:spMkLst>
        </pc:spChg>
        <pc:spChg chg="add mod">
          <ac:chgData name="" userId="" providerId="" clId="Web-{8114F977-B91F-4178-A9FF-3947BFC3B550}" dt="2018-06-24T15:01:18.513" v="439" actId="1076"/>
          <ac:spMkLst>
            <pc:docMk/>
            <pc:sldMk cId="465760608" sldId="259"/>
            <ac:spMk id="70" creationId="{10321D0C-13ED-401D-9363-230FDD2714FA}"/>
          </ac:spMkLst>
        </pc:spChg>
        <pc:spChg chg="add mod">
          <ac:chgData name="" userId="" providerId="" clId="Web-{8114F977-B91F-4178-A9FF-3947BFC3B550}" dt="2018-06-24T15:01:09.966" v="437" actId="1076"/>
          <ac:spMkLst>
            <pc:docMk/>
            <pc:sldMk cId="465760608" sldId="259"/>
            <ac:spMk id="71" creationId="{4510EF92-C097-40F8-A5E5-89B105A0A59F}"/>
          </ac:spMkLst>
        </pc:spChg>
        <pc:spChg chg="add del mod">
          <ac:chgData name="" userId="" providerId="" clId="Web-{8114F977-B91F-4178-A9FF-3947BFC3B550}" dt="2018-06-24T14:50:02.977" v="234" actId="1076"/>
          <ac:spMkLst>
            <pc:docMk/>
            <pc:sldMk cId="465760608" sldId="259"/>
            <ac:spMk id="73" creationId="{781A17B3-838B-4650-A4D3-B15AF1555F02}"/>
          </ac:spMkLst>
        </pc:spChg>
        <pc:spChg chg="add mod">
          <ac:chgData name="" userId="" providerId="" clId="Web-{8114F977-B91F-4178-A9FF-3947BFC3B550}" dt="2018-06-24T14:54:23.684" v="381" actId="20577"/>
          <ac:spMkLst>
            <pc:docMk/>
            <pc:sldMk cId="465760608" sldId="259"/>
            <ac:spMk id="79" creationId="{88E5E118-A0DF-41AD-A544-2A996417DB7B}"/>
          </ac:spMkLst>
        </pc:spChg>
        <pc:spChg chg="add mod">
          <ac:chgData name="" userId="" providerId="" clId="Web-{8114F977-B91F-4178-A9FF-3947BFC3B550}" dt="2018-06-24T15:04:03.997" v="513" actId="1076"/>
          <ac:spMkLst>
            <pc:docMk/>
            <pc:sldMk cId="465760608" sldId="259"/>
            <ac:spMk id="82" creationId="{3DF77253-4E84-4188-883B-79F3C710B26B}"/>
          </ac:spMkLst>
        </pc:spChg>
        <pc:picChg chg="add del mod">
          <ac:chgData name="" userId="" providerId="" clId="Web-{8114F977-B91F-4178-A9FF-3947BFC3B550}" dt="2018-06-24T14:26:13.034" v="111" actId="1076"/>
          <ac:picMkLst>
            <pc:docMk/>
            <pc:sldMk cId="465760608" sldId="259"/>
            <ac:picMk id="7" creationId="{679DBA35-CC04-4E65-A268-7A73594AFA3F}"/>
          </ac:picMkLst>
        </pc:picChg>
        <pc:picChg chg="add mod">
          <ac:chgData name="" userId="" providerId="" clId="Web-{8114F977-B91F-4178-A9FF-3947BFC3B550}" dt="2018-06-24T14:50:39.680" v="245" actId="1076"/>
          <ac:picMkLst>
            <pc:docMk/>
            <pc:sldMk cId="465760608" sldId="259"/>
            <ac:picMk id="67" creationId="{BC2DB88B-4CAA-4D53-8816-29AD78037E46}"/>
          </ac:picMkLst>
        </pc:picChg>
        <pc:picChg chg="add mod">
          <ac:chgData name="" userId="" providerId="" clId="Web-{8114F977-B91F-4178-A9FF-3947BFC3B550}" dt="2018-06-24T15:00:10.841" v="433" actId="14100"/>
          <ac:picMkLst>
            <pc:docMk/>
            <pc:sldMk cId="465760608" sldId="259"/>
            <ac:picMk id="80" creationId="{537229E6-40D8-4BCD-998E-B3DDFD27507F}"/>
          </ac:picMkLst>
        </pc:picChg>
        <pc:cxnChg chg="add mod">
          <ac:chgData name="" userId="" providerId="" clId="Web-{8114F977-B91F-4178-A9FF-3947BFC3B550}" dt="2018-06-24T14:51:39.104" v="256" actId="14100"/>
          <ac:cxnSpMkLst>
            <pc:docMk/>
            <pc:sldMk cId="465760608" sldId="259"/>
            <ac:cxnSpMk id="74" creationId="{180C83E7-0E9C-4E9F-89AB-8CA2715C5748}"/>
          </ac:cxnSpMkLst>
        </pc:cxnChg>
        <pc:cxnChg chg="add mod">
          <ac:chgData name="" userId="" providerId="" clId="Web-{8114F977-B91F-4178-A9FF-3947BFC3B550}" dt="2018-06-24T14:51:54.854" v="260" actId="1076"/>
          <ac:cxnSpMkLst>
            <pc:docMk/>
            <pc:sldMk cId="465760608" sldId="259"/>
            <ac:cxnSpMk id="75" creationId="{38E42CDF-AD61-4141-96CB-4D584C2A9D5E}"/>
          </ac:cxnSpMkLst>
        </pc:cxnChg>
        <pc:cxnChg chg="add mod">
          <ac:chgData name="" userId="" providerId="" clId="Web-{8114F977-B91F-4178-A9FF-3947BFC3B550}" dt="2018-06-24T14:52:13.057" v="265" actId="1076"/>
          <ac:cxnSpMkLst>
            <pc:docMk/>
            <pc:sldMk cId="465760608" sldId="259"/>
            <ac:cxnSpMk id="76" creationId="{7EDDB8CA-DB23-4ADA-95B8-7C1F19891465}"/>
          </ac:cxnSpMkLst>
        </pc:cxnChg>
        <pc:cxnChg chg="add mod">
          <ac:chgData name="" userId="" providerId="" clId="Web-{8114F977-B91F-4178-A9FF-3947BFC3B550}" dt="2018-06-24T14:52:08.042" v="263" actId="1076"/>
          <ac:cxnSpMkLst>
            <pc:docMk/>
            <pc:sldMk cId="465760608" sldId="259"/>
            <ac:cxnSpMk id="77" creationId="{E0D90B73-42AB-4B8C-96AE-4E31B2A16AA5}"/>
          </ac:cxnSpMkLst>
        </pc:cxnChg>
        <pc:cxnChg chg="add mod">
          <ac:chgData name="" userId="" providerId="" clId="Web-{8114F977-B91F-4178-A9FF-3947BFC3B550}" dt="2018-06-24T14:52:08.042" v="264" actId="1076"/>
          <ac:cxnSpMkLst>
            <pc:docMk/>
            <pc:sldMk cId="465760608" sldId="259"/>
            <ac:cxnSpMk id="78" creationId="{0A3EC355-6091-44FF-A617-650962E6B004}"/>
          </ac:cxnSpMkLst>
        </pc:cxnChg>
      </pc:sldChg>
    </pc:docChg>
  </pc:docChgLst>
  <pc:docChgLst>
    <pc:chgData clId="Web-{585DBA7A-866B-439D-81E0-EBDFEB2AD432}"/>
    <pc:docChg chg="addSld delSld modSld">
      <pc:chgData name="" userId="" providerId="" clId="Web-{585DBA7A-866B-439D-81E0-EBDFEB2AD432}" dt="2018-06-24T17:53:06.444" v="2868" actId="14100"/>
      <pc:docMkLst>
        <pc:docMk/>
      </pc:docMkLst>
      <pc:sldChg chg="addSp delSp modSp">
        <pc:chgData name="" userId="" providerId="" clId="Web-{585DBA7A-866B-439D-81E0-EBDFEB2AD432}" dt="2018-06-24T16:01:01.204" v="823" actId="1076"/>
        <pc:sldMkLst>
          <pc:docMk/>
          <pc:sldMk cId="465760608" sldId="259"/>
        </pc:sldMkLst>
        <pc:spChg chg="mod">
          <ac:chgData name="" userId="" providerId="" clId="Web-{585DBA7A-866B-439D-81E0-EBDFEB2AD432}" dt="2018-06-24T16:00:50.798" v="820" actId="1076"/>
          <ac:spMkLst>
            <pc:docMk/>
            <pc:sldMk cId="465760608" sldId="259"/>
            <ac:spMk id="4" creationId="{7FDF704A-C269-4999-9FE1-A0035878B012}"/>
          </ac:spMkLst>
        </pc:spChg>
        <pc:spChg chg="mod">
          <ac:chgData name="" userId="" providerId="" clId="Web-{585DBA7A-866B-439D-81E0-EBDFEB2AD432}" dt="2018-06-24T16:01:01.204" v="823" actId="1076"/>
          <ac:spMkLst>
            <pc:docMk/>
            <pc:sldMk cId="465760608" sldId="259"/>
            <ac:spMk id="5" creationId="{E2F86469-F16E-4503-A2F9-38593E3BF34C}"/>
          </ac:spMkLst>
        </pc:spChg>
        <pc:spChg chg="mod">
          <ac:chgData name="" userId="" providerId="" clId="Web-{585DBA7A-866B-439D-81E0-EBDFEB2AD432}" dt="2018-06-24T16:00:27.829" v="783" actId="1076"/>
          <ac:spMkLst>
            <pc:docMk/>
            <pc:sldMk cId="465760608" sldId="259"/>
            <ac:spMk id="8" creationId="{AA9A84EE-C7C6-47E9-858E-5AB43B16C6F4}"/>
          </ac:spMkLst>
        </pc:spChg>
        <pc:spChg chg="mod">
          <ac:chgData name="" userId="" providerId="" clId="Web-{585DBA7A-866B-439D-81E0-EBDFEB2AD432}" dt="2018-06-24T16:00:27.845" v="784" actId="1076"/>
          <ac:spMkLst>
            <pc:docMk/>
            <pc:sldMk cId="465760608" sldId="259"/>
            <ac:spMk id="9" creationId="{33928F04-E5EB-4FAF-B603-72C295C5F375}"/>
          </ac:spMkLst>
        </pc:spChg>
        <pc:spChg chg="mod">
          <ac:chgData name="" userId="" providerId="" clId="Web-{585DBA7A-866B-439D-81E0-EBDFEB2AD432}" dt="2018-06-24T16:00:27.845" v="785" actId="1076"/>
          <ac:spMkLst>
            <pc:docMk/>
            <pc:sldMk cId="465760608" sldId="259"/>
            <ac:spMk id="10" creationId="{479433B8-D5D2-40B1-9FC6-9ED7DC022A1D}"/>
          </ac:spMkLst>
        </pc:spChg>
        <pc:spChg chg="mod">
          <ac:chgData name="" userId="" providerId="" clId="Web-{585DBA7A-866B-439D-81E0-EBDFEB2AD432}" dt="2018-06-24T16:00:27.860" v="786" actId="1076"/>
          <ac:spMkLst>
            <pc:docMk/>
            <pc:sldMk cId="465760608" sldId="259"/>
            <ac:spMk id="11" creationId="{5D9ADF12-607C-482A-B05D-0E528754D181}"/>
          </ac:spMkLst>
        </pc:spChg>
        <pc:spChg chg="mod">
          <ac:chgData name="" userId="" providerId="" clId="Web-{585DBA7A-866B-439D-81E0-EBDFEB2AD432}" dt="2018-06-24T16:00:27.876" v="787" actId="1076"/>
          <ac:spMkLst>
            <pc:docMk/>
            <pc:sldMk cId="465760608" sldId="259"/>
            <ac:spMk id="12" creationId="{1C645A02-4306-43AC-AF56-8DF18B46C6D7}"/>
          </ac:spMkLst>
        </pc:spChg>
        <pc:spChg chg="mod">
          <ac:chgData name="" userId="" providerId="" clId="Web-{585DBA7A-866B-439D-81E0-EBDFEB2AD432}" dt="2018-06-24T16:00:28.110" v="803" actId="1076"/>
          <ac:spMkLst>
            <pc:docMk/>
            <pc:sldMk cId="465760608" sldId="259"/>
            <ac:spMk id="15" creationId="{AE1D4408-51DE-46F2-A3F5-35F29CB68CE7}"/>
          </ac:spMkLst>
        </pc:spChg>
        <pc:spChg chg="mod">
          <ac:chgData name="" userId="" providerId="" clId="Web-{585DBA7A-866B-439D-81E0-EBDFEB2AD432}" dt="2018-06-24T16:00:28.235" v="811" actId="1076"/>
          <ac:spMkLst>
            <pc:docMk/>
            <pc:sldMk cId="465760608" sldId="259"/>
            <ac:spMk id="16" creationId="{115B8CCF-CA59-42F4-9BDC-5D39D6B78379}"/>
          </ac:spMkLst>
        </pc:spChg>
        <pc:spChg chg="mod">
          <ac:chgData name="" userId="" providerId="" clId="Web-{585DBA7A-866B-439D-81E0-EBDFEB2AD432}" dt="2018-06-24T16:00:27.891" v="788" actId="1076"/>
          <ac:spMkLst>
            <pc:docMk/>
            <pc:sldMk cId="465760608" sldId="259"/>
            <ac:spMk id="17" creationId="{90B3323D-0345-436C-A25E-98F940368944}"/>
          </ac:spMkLst>
        </pc:spChg>
        <pc:spChg chg="mod">
          <ac:chgData name="" userId="" providerId="" clId="Web-{585DBA7A-866B-439D-81E0-EBDFEB2AD432}" dt="2018-06-24T16:00:27.907" v="789" actId="1076"/>
          <ac:spMkLst>
            <pc:docMk/>
            <pc:sldMk cId="465760608" sldId="259"/>
            <ac:spMk id="18" creationId="{0E65B0F5-5950-4F41-A44F-0C31D69A5599}"/>
          </ac:spMkLst>
        </pc:spChg>
        <pc:spChg chg="mod">
          <ac:chgData name="" userId="" providerId="" clId="Web-{585DBA7A-866B-439D-81E0-EBDFEB2AD432}" dt="2018-06-24T16:00:27.923" v="790" actId="1076"/>
          <ac:spMkLst>
            <pc:docMk/>
            <pc:sldMk cId="465760608" sldId="259"/>
            <ac:spMk id="19" creationId="{7E9E2671-F7E9-4070-9A20-555B72552FC0}"/>
          </ac:spMkLst>
        </pc:spChg>
        <pc:spChg chg="mod">
          <ac:chgData name="" userId="" providerId="" clId="Web-{585DBA7A-866B-439D-81E0-EBDFEB2AD432}" dt="2018-06-24T16:00:27.938" v="791" actId="1076"/>
          <ac:spMkLst>
            <pc:docMk/>
            <pc:sldMk cId="465760608" sldId="259"/>
            <ac:spMk id="20" creationId="{F4DEA953-7025-4762-8663-3D51EA2446DC}"/>
          </ac:spMkLst>
        </pc:spChg>
        <pc:spChg chg="mod">
          <ac:chgData name="" userId="" providerId="" clId="Web-{585DBA7A-866B-439D-81E0-EBDFEB2AD432}" dt="2018-06-24T16:00:27.954" v="792" actId="1076"/>
          <ac:spMkLst>
            <pc:docMk/>
            <pc:sldMk cId="465760608" sldId="259"/>
            <ac:spMk id="23" creationId="{7329DAC8-0B5D-4A5B-9975-6A6C34142182}"/>
          </ac:spMkLst>
        </pc:spChg>
        <pc:spChg chg="mod">
          <ac:chgData name="" userId="" providerId="" clId="Web-{585DBA7A-866B-439D-81E0-EBDFEB2AD432}" dt="2018-06-24T16:00:27.970" v="793" actId="1076"/>
          <ac:spMkLst>
            <pc:docMk/>
            <pc:sldMk cId="465760608" sldId="259"/>
            <ac:spMk id="24" creationId="{8E9F4ACE-9448-45E7-A439-2D1C9277F8D2}"/>
          </ac:spMkLst>
        </pc:spChg>
        <pc:spChg chg="mod">
          <ac:chgData name="" userId="" providerId="" clId="Web-{585DBA7A-866B-439D-81E0-EBDFEB2AD432}" dt="2018-06-24T16:00:27.985" v="794" actId="1076"/>
          <ac:spMkLst>
            <pc:docMk/>
            <pc:sldMk cId="465760608" sldId="259"/>
            <ac:spMk id="25" creationId="{7DD4EAAC-B927-44E4-808F-7E49419923B0}"/>
          </ac:spMkLst>
        </pc:spChg>
        <pc:spChg chg="mod">
          <ac:chgData name="" userId="" providerId="" clId="Web-{585DBA7A-866B-439D-81E0-EBDFEB2AD432}" dt="2018-06-24T16:00:28.001" v="795" actId="1076"/>
          <ac:spMkLst>
            <pc:docMk/>
            <pc:sldMk cId="465760608" sldId="259"/>
            <ac:spMk id="26" creationId="{07CCAC63-2568-4FF0-9273-A39912D4D8C5}"/>
          </ac:spMkLst>
        </pc:spChg>
        <pc:spChg chg="mod">
          <ac:chgData name="" userId="" providerId="" clId="Web-{585DBA7A-866B-439D-81E0-EBDFEB2AD432}" dt="2018-06-24T16:00:28.016" v="796" actId="1076"/>
          <ac:spMkLst>
            <pc:docMk/>
            <pc:sldMk cId="465760608" sldId="259"/>
            <ac:spMk id="27" creationId="{02D1C5D3-C92A-4FB0-BF65-2C1293B152A0}"/>
          </ac:spMkLst>
        </pc:spChg>
        <pc:spChg chg="mod">
          <ac:chgData name="" userId="" providerId="" clId="Web-{585DBA7A-866B-439D-81E0-EBDFEB2AD432}" dt="2018-06-24T16:00:28.032" v="797" actId="1076"/>
          <ac:spMkLst>
            <pc:docMk/>
            <pc:sldMk cId="465760608" sldId="259"/>
            <ac:spMk id="28" creationId="{A73FDF23-B6ED-47CA-8F4A-F3D24B024343}"/>
          </ac:spMkLst>
        </pc:spChg>
        <pc:spChg chg="mod">
          <ac:chgData name="" userId="" providerId="" clId="Web-{585DBA7A-866B-439D-81E0-EBDFEB2AD432}" dt="2018-06-24T16:00:28.048" v="798" actId="1076"/>
          <ac:spMkLst>
            <pc:docMk/>
            <pc:sldMk cId="465760608" sldId="259"/>
            <ac:spMk id="29" creationId="{F37EDD61-8FFF-4E1C-AEBA-3B3DBA093C25}"/>
          </ac:spMkLst>
        </pc:spChg>
        <pc:spChg chg="mod">
          <ac:chgData name="" userId="" providerId="" clId="Web-{585DBA7A-866B-439D-81E0-EBDFEB2AD432}" dt="2018-06-24T16:00:28.063" v="799" actId="1076"/>
          <ac:spMkLst>
            <pc:docMk/>
            <pc:sldMk cId="465760608" sldId="259"/>
            <ac:spMk id="30" creationId="{712AB0A3-99DE-42F7-9E83-93127D11039C}"/>
          </ac:spMkLst>
        </pc:spChg>
        <pc:spChg chg="mod">
          <ac:chgData name="" userId="" providerId="" clId="Web-{585DBA7A-866B-439D-81E0-EBDFEB2AD432}" dt="2018-06-24T16:00:28.079" v="800" actId="1076"/>
          <ac:spMkLst>
            <pc:docMk/>
            <pc:sldMk cId="465760608" sldId="259"/>
            <ac:spMk id="31" creationId="{92B2ED51-AD44-48BD-A48C-BB06569627DA}"/>
          </ac:spMkLst>
        </pc:spChg>
        <pc:spChg chg="mod">
          <ac:chgData name="" userId="" providerId="" clId="Web-{585DBA7A-866B-439D-81E0-EBDFEB2AD432}" dt="2018-06-24T16:00:28.095" v="801" actId="1076"/>
          <ac:spMkLst>
            <pc:docMk/>
            <pc:sldMk cId="465760608" sldId="259"/>
            <ac:spMk id="32" creationId="{5C620830-AC9E-45E1-8417-3E429DA3A4B0}"/>
          </ac:spMkLst>
        </pc:spChg>
        <pc:spChg chg="mod">
          <ac:chgData name="" userId="" providerId="" clId="Web-{585DBA7A-866B-439D-81E0-EBDFEB2AD432}" dt="2018-06-24T16:00:28.095" v="802" actId="1076"/>
          <ac:spMkLst>
            <pc:docMk/>
            <pc:sldMk cId="465760608" sldId="259"/>
            <ac:spMk id="36" creationId="{2215C25C-2D20-4610-81C2-107C9F17F58A}"/>
          </ac:spMkLst>
        </pc:spChg>
        <pc:spChg chg="mod">
          <ac:chgData name="" userId="" providerId="" clId="Web-{585DBA7A-866B-439D-81E0-EBDFEB2AD432}" dt="2018-06-24T16:00:28.126" v="804" actId="1076"/>
          <ac:spMkLst>
            <pc:docMk/>
            <pc:sldMk cId="465760608" sldId="259"/>
            <ac:spMk id="57" creationId="{5C0BFD0E-C41E-45AC-B3CD-93DAD30B1DF3}"/>
          </ac:spMkLst>
        </pc:spChg>
        <pc:spChg chg="mod">
          <ac:chgData name="" userId="" providerId="" clId="Web-{585DBA7A-866B-439D-81E0-EBDFEB2AD432}" dt="2018-06-24T16:00:28.141" v="805" actId="1076"/>
          <ac:spMkLst>
            <pc:docMk/>
            <pc:sldMk cId="465760608" sldId="259"/>
            <ac:spMk id="58" creationId="{471F24DE-A78B-42B5-AA53-4D301AC81E81}"/>
          </ac:spMkLst>
        </pc:spChg>
        <pc:spChg chg="mod">
          <ac:chgData name="" userId="" providerId="" clId="Web-{585DBA7A-866B-439D-81E0-EBDFEB2AD432}" dt="2018-06-24T16:00:28.157" v="806" actId="1076"/>
          <ac:spMkLst>
            <pc:docMk/>
            <pc:sldMk cId="465760608" sldId="259"/>
            <ac:spMk id="59" creationId="{008A60A9-55BD-4407-8E1A-B3F98B75B993}"/>
          </ac:spMkLst>
        </pc:spChg>
        <pc:spChg chg="mod">
          <ac:chgData name="" userId="" providerId="" clId="Web-{585DBA7A-866B-439D-81E0-EBDFEB2AD432}" dt="2018-06-24T16:00:28.173" v="807" actId="1076"/>
          <ac:spMkLst>
            <pc:docMk/>
            <pc:sldMk cId="465760608" sldId="259"/>
            <ac:spMk id="60" creationId="{A75D5B6C-BFF4-40EF-B80A-F34E65FD9002}"/>
          </ac:spMkLst>
        </pc:spChg>
        <pc:spChg chg="mod">
          <ac:chgData name="" userId="" providerId="" clId="Web-{585DBA7A-866B-439D-81E0-EBDFEB2AD432}" dt="2018-06-24T16:00:28.188" v="808" actId="1076"/>
          <ac:spMkLst>
            <pc:docMk/>
            <pc:sldMk cId="465760608" sldId="259"/>
            <ac:spMk id="61" creationId="{9841BDB8-D158-45B3-BAA2-EBCA5B0DAA64}"/>
          </ac:spMkLst>
        </pc:spChg>
        <pc:spChg chg="mod">
          <ac:chgData name="" userId="" providerId="" clId="Web-{585DBA7A-866B-439D-81E0-EBDFEB2AD432}" dt="2018-06-24T16:00:28.204" v="809" actId="1076"/>
          <ac:spMkLst>
            <pc:docMk/>
            <pc:sldMk cId="465760608" sldId="259"/>
            <ac:spMk id="62" creationId="{6D246BF0-7117-4C85-B067-5B39E9EE9429}"/>
          </ac:spMkLst>
        </pc:spChg>
        <pc:spChg chg="mod">
          <ac:chgData name="" userId="" providerId="" clId="Web-{585DBA7A-866B-439D-81E0-EBDFEB2AD432}" dt="2018-06-24T16:00:28.220" v="810" actId="1076"/>
          <ac:spMkLst>
            <pc:docMk/>
            <pc:sldMk cId="465760608" sldId="259"/>
            <ac:spMk id="63" creationId="{3CFE99C1-AD61-4169-B739-F539522ACAEA}"/>
          </ac:spMkLst>
        </pc:spChg>
        <pc:spChg chg="mod">
          <ac:chgData name="" userId="" providerId="" clId="Web-{585DBA7A-866B-439D-81E0-EBDFEB2AD432}" dt="2018-06-24T16:00:52.907" v="821" actId="1076"/>
          <ac:spMkLst>
            <pc:docMk/>
            <pc:sldMk cId="465760608" sldId="259"/>
            <ac:spMk id="64" creationId="{EA8298EB-F627-4F5F-901A-DFE7EE3FC763}"/>
          </ac:spMkLst>
        </pc:spChg>
        <pc:spChg chg="mod">
          <ac:chgData name="" userId="" providerId="" clId="Web-{585DBA7A-866B-439D-81E0-EBDFEB2AD432}" dt="2018-06-24T16:00:54.657" v="822" actId="1076"/>
          <ac:spMkLst>
            <pc:docMk/>
            <pc:sldMk cId="465760608" sldId="259"/>
            <ac:spMk id="69" creationId="{C382AE03-A407-4BFE-A2FB-766AFBB70244}"/>
          </ac:spMkLst>
        </pc:spChg>
        <pc:spChg chg="mod">
          <ac:chgData name="" userId="" providerId="" clId="Web-{585DBA7A-866B-439D-81E0-EBDFEB2AD432}" dt="2018-06-24T16:00:28.345" v="818" actId="1076"/>
          <ac:spMkLst>
            <pc:docMk/>
            <pc:sldMk cId="465760608" sldId="259"/>
            <ac:spMk id="79" creationId="{88E5E118-A0DF-41AD-A544-2A996417DB7B}"/>
          </ac:spMkLst>
        </pc:spChg>
        <pc:spChg chg="add mod">
          <ac:chgData name="" userId="" providerId="" clId="Web-{585DBA7A-866B-439D-81E0-EBDFEB2AD432}" dt="2018-06-24T15:08:59.251" v="38" actId="1076"/>
          <ac:spMkLst>
            <pc:docMk/>
            <pc:sldMk cId="465760608" sldId="259"/>
            <ac:spMk id="88" creationId="{19507B83-FD6C-4924-B6DB-03539266183C}"/>
          </ac:spMkLst>
        </pc:spChg>
        <pc:spChg chg="add mod">
          <ac:chgData name="" userId="" providerId="" clId="Web-{585DBA7A-866B-439D-81E0-EBDFEB2AD432}" dt="2018-06-24T15:22:04.433" v="59" actId="1076"/>
          <ac:spMkLst>
            <pc:docMk/>
            <pc:sldMk cId="465760608" sldId="259"/>
            <ac:spMk id="91" creationId="{B28DA1EE-5D48-4FD5-A035-DE6518B2151E}"/>
          </ac:spMkLst>
        </pc:spChg>
        <pc:spChg chg="add mod">
          <ac:chgData name="" userId="" providerId="" clId="Web-{585DBA7A-866B-439D-81E0-EBDFEB2AD432}" dt="2018-06-24T15:21:56.027" v="57" actId="1076"/>
          <ac:spMkLst>
            <pc:docMk/>
            <pc:sldMk cId="465760608" sldId="259"/>
            <ac:spMk id="93" creationId="{5CDEDBA1-C59D-409F-A31F-A3DAEDF0BA66}"/>
          </ac:spMkLst>
        </pc:spChg>
        <pc:spChg chg="add mod">
          <ac:chgData name="" userId="" providerId="" clId="Web-{585DBA7A-866B-439D-81E0-EBDFEB2AD432}" dt="2018-06-24T15:22:11.652" v="63" actId="1076"/>
          <ac:spMkLst>
            <pc:docMk/>
            <pc:sldMk cId="465760608" sldId="259"/>
            <ac:spMk id="95" creationId="{30C3DA7C-9842-4EAC-9861-8409C640E992}"/>
          </ac:spMkLst>
        </pc:spChg>
        <pc:spChg chg="add mod">
          <ac:chgData name="" userId="" providerId="" clId="Web-{585DBA7A-866B-439D-81E0-EBDFEB2AD432}" dt="2018-06-24T15:23:26.887" v="97" actId="20577"/>
          <ac:spMkLst>
            <pc:docMk/>
            <pc:sldMk cId="465760608" sldId="259"/>
            <ac:spMk id="96" creationId="{05297111-6573-4CD8-8C8F-191FCB2D38AF}"/>
          </ac:spMkLst>
        </pc:spChg>
        <pc:spChg chg="add mod">
          <ac:chgData name="" userId="" providerId="" clId="Web-{585DBA7A-866B-439D-81E0-EBDFEB2AD432}" dt="2018-06-24T15:59:44.467" v="744" actId="20577"/>
          <ac:spMkLst>
            <pc:docMk/>
            <pc:sldMk cId="465760608" sldId="259"/>
            <ac:spMk id="104" creationId="{D89D6F4D-8B08-4CD5-ACD0-C98F491F7938}"/>
          </ac:spMkLst>
        </pc:spChg>
        <pc:picChg chg="mod">
          <ac:chgData name="" userId="" providerId="" clId="Web-{585DBA7A-866B-439D-81E0-EBDFEB2AD432}" dt="2018-06-24T16:00:28.251" v="812" actId="1076"/>
          <ac:picMkLst>
            <pc:docMk/>
            <pc:sldMk cId="465760608" sldId="259"/>
            <ac:picMk id="67" creationId="{BC2DB88B-4CAA-4D53-8816-29AD78037E46}"/>
          </ac:picMkLst>
        </pc:picChg>
        <pc:picChg chg="add mod">
          <ac:chgData name="" userId="" providerId="" clId="Web-{585DBA7A-866B-439D-81E0-EBDFEB2AD432}" dt="2018-06-24T15:22:04.418" v="58" actId="1076"/>
          <ac:picMkLst>
            <pc:docMk/>
            <pc:sldMk cId="465760608" sldId="259"/>
            <ac:picMk id="89" creationId="{EFED02A0-C891-4044-9550-9A309C724586}"/>
          </ac:picMkLst>
        </pc:picChg>
        <pc:picChg chg="add mod">
          <ac:chgData name="" userId="" providerId="" clId="Web-{585DBA7A-866B-439D-81E0-EBDFEB2AD432}" dt="2018-06-24T15:21:56.011" v="56" actId="1076"/>
          <ac:picMkLst>
            <pc:docMk/>
            <pc:sldMk cId="465760608" sldId="259"/>
            <ac:picMk id="92" creationId="{FBD224BE-9DFA-452D-8451-867B43337DF9}"/>
          </ac:picMkLst>
        </pc:picChg>
        <pc:picChg chg="add mod">
          <ac:chgData name="" userId="" providerId="" clId="Web-{585DBA7A-866B-439D-81E0-EBDFEB2AD432}" dt="2018-06-24T15:22:11.621" v="62" actId="1076"/>
          <ac:picMkLst>
            <pc:docMk/>
            <pc:sldMk cId="465760608" sldId="259"/>
            <ac:picMk id="94" creationId="{881A0DAA-6B23-4201-8E68-BCDDE7372786}"/>
          </ac:picMkLst>
        </pc:picChg>
        <pc:picChg chg="add del mod">
          <ac:chgData name="" userId="" providerId="" clId="Web-{585DBA7A-866B-439D-81E0-EBDFEB2AD432}" dt="2018-06-24T15:33:57.140" v="116" actId="1076"/>
          <ac:picMkLst>
            <pc:docMk/>
            <pc:sldMk cId="465760608" sldId="259"/>
            <ac:picMk id="98" creationId="{B8D18659-95E7-4E5D-AA34-165E39C54A4F}"/>
          </ac:picMkLst>
        </pc:picChg>
        <pc:picChg chg="add mod">
          <ac:chgData name="" userId="" providerId="" clId="Web-{585DBA7A-866B-439D-81E0-EBDFEB2AD432}" dt="2018-06-24T15:34:00.234" v="117" actId="1076"/>
          <ac:picMkLst>
            <pc:docMk/>
            <pc:sldMk cId="465760608" sldId="259"/>
            <ac:picMk id="100" creationId="{13AB30F5-F656-4FC7-8530-42557F2C018F}"/>
          </ac:picMkLst>
        </pc:picChg>
        <pc:picChg chg="add mod">
          <ac:chgData name="" userId="" providerId="" clId="Web-{585DBA7A-866B-439D-81E0-EBDFEB2AD432}" dt="2018-06-24T15:35:32.578" v="119" actId="1076"/>
          <ac:picMkLst>
            <pc:docMk/>
            <pc:sldMk cId="465760608" sldId="259"/>
            <ac:picMk id="101" creationId="{6CFFD679-7EC7-4CC8-9E91-54FE011E6D42}"/>
          </ac:picMkLst>
        </pc:picChg>
        <pc:picChg chg="add mod">
          <ac:chgData name="" userId="" providerId="" clId="Web-{585DBA7A-866B-439D-81E0-EBDFEB2AD432}" dt="2018-06-24T15:37:21.922" v="122" actId="1076"/>
          <ac:picMkLst>
            <pc:docMk/>
            <pc:sldMk cId="465760608" sldId="259"/>
            <ac:picMk id="102" creationId="{F54347F0-38D2-407C-AAF9-FAD7EC410F02}"/>
          </ac:picMkLst>
        </pc:picChg>
        <pc:picChg chg="add mod">
          <ac:chgData name="" userId="" providerId="" clId="Web-{585DBA7A-866B-439D-81E0-EBDFEB2AD432}" dt="2018-06-24T15:58:16.514" v="718" actId="1076"/>
          <ac:picMkLst>
            <pc:docMk/>
            <pc:sldMk cId="465760608" sldId="259"/>
            <ac:picMk id="103" creationId="{4AA3A408-5DB8-41E8-95A2-371D56224222}"/>
          </ac:picMkLst>
        </pc:picChg>
        <pc:cxnChg chg="mod">
          <ac:chgData name="" userId="" providerId="" clId="Web-{585DBA7A-866B-439D-81E0-EBDFEB2AD432}" dt="2018-06-24T16:00:28.266" v="813" actId="1076"/>
          <ac:cxnSpMkLst>
            <pc:docMk/>
            <pc:sldMk cId="465760608" sldId="259"/>
            <ac:cxnSpMk id="74" creationId="{180C83E7-0E9C-4E9F-89AB-8CA2715C5748}"/>
          </ac:cxnSpMkLst>
        </pc:cxnChg>
        <pc:cxnChg chg="mod">
          <ac:chgData name="" userId="" providerId="" clId="Web-{585DBA7A-866B-439D-81E0-EBDFEB2AD432}" dt="2018-06-24T16:00:28.282" v="814" actId="1076"/>
          <ac:cxnSpMkLst>
            <pc:docMk/>
            <pc:sldMk cId="465760608" sldId="259"/>
            <ac:cxnSpMk id="75" creationId="{38E42CDF-AD61-4141-96CB-4D584C2A9D5E}"/>
          </ac:cxnSpMkLst>
        </pc:cxnChg>
        <pc:cxnChg chg="mod">
          <ac:chgData name="" userId="" providerId="" clId="Web-{585DBA7A-866B-439D-81E0-EBDFEB2AD432}" dt="2018-06-24T16:00:28.298" v="815" actId="1076"/>
          <ac:cxnSpMkLst>
            <pc:docMk/>
            <pc:sldMk cId="465760608" sldId="259"/>
            <ac:cxnSpMk id="76" creationId="{7EDDB8CA-DB23-4ADA-95B8-7C1F19891465}"/>
          </ac:cxnSpMkLst>
        </pc:cxnChg>
        <pc:cxnChg chg="mod">
          <ac:chgData name="" userId="" providerId="" clId="Web-{585DBA7A-866B-439D-81E0-EBDFEB2AD432}" dt="2018-06-24T16:00:28.313" v="816" actId="1076"/>
          <ac:cxnSpMkLst>
            <pc:docMk/>
            <pc:sldMk cId="465760608" sldId="259"/>
            <ac:cxnSpMk id="77" creationId="{E0D90B73-42AB-4B8C-96AE-4E31B2A16AA5}"/>
          </ac:cxnSpMkLst>
        </pc:cxnChg>
        <pc:cxnChg chg="mod">
          <ac:chgData name="" userId="" providerId="" clId="Web-{585DBA7A-866B-439D-81E0-EBDFEB2AD432}" dt="2018-06-24T16:00:28.313" v="817" actId="1076"/>
          <ac:cxnSpMkLst>
            <pc:docMk/>
            <pc:sldMk cId="465760608" sldId="259"/>
            <ac:cxnSpMk id="78" creationId="{0A3EC355-6091-44FF-A617-650962E6B004}"/>
          </ac:cxnSpMkLst>
        </pc:cxnChg>
        <pc:cxnChg chg="add mod">
          <ac:chgData name="" userId="" providerId="" clId="Web-{585DBA7A-866B-439D-81E0-EBDFEB2AD432}" dt="2018-06-24T15:08:10.345" v="15" actId="1076"/>
          <ac:cxnSpMkLst>
            <pc:docMk/>
            <pc:sldMk cId="465760608" sldId="259"/>
            <ac:cxnSpMk id="83" creationId="{D1A3C439-FB59-4D3F-9E59-A219232C6FA6}"/>
          </ac:cxnSpMkLst>
        </pc:cxnChg>
        <pc:cxnChg chg="add mod">
          <ac:chgData name="" userId="" providerId="" clId="Web-{585DBA7A-866B-439D-81E0-EBDFEB2AD432}" dt="2018-06-24T15:08:15.157" v="16" actId="1076"/>
          <ac:cxnSpMkLst>
            <pc:docMk/>
            <pc:sldMk cId="465760608" sldId="259"/>
            <ac:cxnSpMk id="84" creationId="{8D14FFD2-FFF6-430D-B543-BF3B8177F12D}"/>
          </ac:cxnSpMkLst>
        </pc:cxnChg>
        <pc:cxnChg chg="add mod">
          <ac:chgData name="" userId="" providerId="" clId="Web-{585DBA7A-866B-439D-81E0-EBDFEB2AD432}" dt="2018-06-24T15:08:27.296" v="18" actId="1076"/>
          <ac:cxnSpMkLst>
            <pc:docMk/>
            <pc:sldMk cId="465760608" sldId="259"/>
            <ac:cxnSpMk id="85" creationId="{2EBF993A-67FE-42E7-ADF7-E881BF272815}"/>
          </ac:cxnSpMkLst>
        </pc:cxnChg>
        <pc:cxnChg chg="add mod">
          <ac:chgData name="" userId="" providerId="" clId="Web-{585DBA7A-866B-439D-81E0-EBDFEB2AD432}" dt="2018-06-24T15:08:21.438" v="17" actId="1076"/>
          <ac:cxnSpMkLst>
            <pc:docMk/>
            <pc:sldMk cId="465760608" sldId="259"/>
            <ac:cxnSpMk id="86" creationId="{59252D45-6587-4991-9630-F1A5D1A1C660}"/>
          </ac:cxnSpMkLst>
        </pc:cxnChg>
        <pc:cxnChg chg="add mod">
          <ac:chgData name="" userId="" providerId="" clId="Web-{585DBA7A-866B-439D-81E0-EBDFEB2AD432}" dt="2018-06-24T15:08:31.702" v="19" actId="1076"/>
          <ac:cxnSpMkLst>
            <pc:docMk/>
            <pc:sldMk cId="465760608" sldId="259"/>
            <ac:cxnSpMk id="87" creationId="{B9403264-A088-4759-BF4F-31709EB56DA5}"/>
          </ac:cxnSpMkLst>
        </pc:cxnChg>
        <pc:cxnChg chg="add del mod">
          <ac:chgData name="" userId="" providerId="" clId="Web-{585DBA7A-866B-439D-81E0-EBDFEB2AD432}" dt="2018-06-24T15:32:39.359" v="103" actId="1076"/>
          <ac:cxnSpMkLst>
            <pc:docMk/>
            <pc:sldMk cId="465760608" sldId="259"/>
            <ac:cxnSpMk id="97" creationId="{D2B2DAA6-0C90-41B1-B16F-4037A4DB079C}"/>
          </ac:cxnSpMkLst>
        </pc:cxnChg>
      </pc:sldChg>
      <pc:sldChg chg="addSp delSp modSp">
        <pc:chgData name="" userId="" providerId="" clId="Web-{585DBA7A-866B-439D-81E0-EBDFEB2AD432}" dt="2018-06-24T16:23:34.970" v="1198" actId="20577"/>
        <pc:sldMkLst>
          <pc:docMk/>
          <pc:sldMk cId="1337500373" sldId="260"/>
        </pc:sldMkLst>
        <pc:spChg chg="mod">
          <ac:chgData name="" userId="" providerId="" clId="Web-{585DBA7A-866B-439D-81E0-EBDFEB2AD432}" dt="2018-06-24T16:10:07.477" v="852" actId="1076"/>
          <ac:spMkLst>
            <pc:docMk/>
            <pc:sldMk cId="1337500373" sldId="260"/>
            <ac:spMk id="2" creationId="{0FD19E9F-112D-4B05-A796-38BD2321AEBE}"/>
          </ac:spMkLst>
        </pc:spChg>
        <pc:spChg chg="del">
          <ac:chgData name="" userId="" providerId="" clId="Web-{585DBA7A-866B-439D-81E0-EBDFEB2AD432}" dt="2018-06-24T16:02:44.861" v="825" actId="20577"/>
          <ac:spMkLst>
            <pc:docMk/>
            <pc:sldMk cId="1337500373" sldId="260"/>
            <ac:spMk id="3" creationId="{CA756583-EA8F-4778-91DA-20BF81EA2EA6}"/>
          </ac:spMkLst>
        </pc:spChg>
        <pc:spChg chg="add mod">
          <ac:chgData name="" userId="" providerId="" clId="Web-{585DBA7A-866B-439D-81E0-EBDFEB2AD432}" dt="2018-06-24T16:23:34.970" v="1198" actId="20577"/>
          <ac:spMkLst>
            <pc:docMk/>
            <pc:sldMk cId="1337500373" sldId="260"/>
            <ac:spMk id="4" creationId="{874C3D54-2976-43BD-98FA-B14672B09006}"/>
          </ac:spMkLst>
        </pc:spChg>
        <pc:spChg chg="del">
          <ac:chgData name="" userId="" providerId="" clId="Web-{585DBA7A-866B-439D-81E0-EBDFEB2AD432}" dt="2018-06-24T16:02:47.689" v="826" actId="20577"/>
          <ac:spMkLst>
            <pc:docMk/>
            <pc:sldMk cId="1337500373" sldId="260"/>
            <ac:spMk id="5" creationId="{5C711D83-6947-4637-93BE-1B1B63191511}"/>
          </ac:spMkLst>
        </pc:spChg>
        <pc:spChg chg="add mod">
          <ac:chgData name="" userId="" providerId="" clId="Web-{585DBA7A-866B-439D-81E0-EBDFEB2AD432}" dt="2018-06-24T16:10:29.665" v="855" actId="1076"/>
          <ac:spMkLst>
            <pc:docMk/>
            <pc:sldMk cId="1337500373" sldId="260"/>
            <ac:spMk id="7" creationId="{9B283FD0-9DFD-43EC-BC53-32C54EA8373D}"/>
          </ac:spMkLst>
        </pc:spChg>
        <pc:spChg chg="add mod">
          <ac:chgData name="" userId="" providerId="" clId="Web-{585DBA7A-866B-439D-81E0-EBDFEB2AD432}" dt="2018-06-24T16:10:38.540" v="857" actId="1076"/>
          <ac:spMkLst>
            <pc:docMk/>
            <pc:sldMk cId="1337500373" sldId="260"/>
            <ac:spMk id="8" creationId="{ABC44C5D-5055-4FD1-A1B8-E4B2CF293F9F}"/>
          </ac:spMkLst>
        </pc:spChg>
        <pc:spChg chg="add mod">
          <ac:chgData name="" userId="" providerId="" clId="Web-{585DBA7A-866B-439D-81E0-EBDFEB2AD432}" dt="2018-06-24T16:10:20.696" v="854" actId="1076"/>
          <ac:spMkLst>
            <pc:docMk/>
            <pc:sldMk cId="1337500373" sldId="260"/>
            <ac:spMk id="9" creationId="{E089D4F2-891E-4411-BFD4-1B26DC748345}"/>
          </ac:spMkLst>
        </pc:spChg>
        <pc:spChg chg="mod">
          <ac:chgData name="" userId="" providerId="" clId="Web-{585DBA7A-866B-439D-81E0-EBDFEB2AD432}" dt="2018-06-24T16:11:44.196" v="864" actId="1076"/>
          <ac:spMkLst>
            <pc:docMk/>
            <pc:sldMk cId="1337500373" sldId="260"/>
            <ac:spMk id="10" creationId="{B2559EAC-DBDA-47B3-9654-F1B23ED7C630}"/>
          </ac:spMkLst>
        </pc:spChg>
        <pc:spChg chg="add mod">
          <ac:chgData name="" userId="" providerId="" clId="Web-{585DBA7A-866B-439D-81E0-EBDFEB2AD432}" dt="2018-06-24T16:11:49.618" v="882" actId="1076"/>
          <ac:spMkLst>
            <pc:docMk/>
            <pc:sldMk cId="1337500373" sldId="260"/>
            <ac:spMk id="11" creationId="{BBE52B54-D06E-4005-8B67-28F4985EBB39}"/>
          </ac:spMkLst>
        </pc:spChg>
        <pc:spChg chg="mod">
          <ac:chgData name="" userId="" providerId="" clId="Web-{585DBA7A-866B-439D-81E0-EBDFEB2AD432}" dt="2018-06-24T16:11:44.353" v="880" actId="1076"/>
          <ac:spMkLst>
            <pc:docMk/>
            <pc:sldMk cId="1337500373" sldId="260"/>
            <ac:spMk id="12" creationId="{146DA55B-6F82-4C51-B344-63AEDF0A2EED}"/>
          </ac:spMkLst>
        </pc:spChg>
        <pc:spChg chg="mod">
          <ac:chgData name="" userId="" providerId="" clId="Web-{585DBA7A-866B-439D-81E0-EBDFEB2AD432}" dt="2018-06-24T16:11:59.337" v="884" actId="1076"/>
          <ac:spMkLst>
            <pc:docMk/>
            <pc:sldMk cId="1337500373" sldId="260"/>
            <ac:spMk id="13" creationId="{480827C0-872F-446C-8114-807ADEFD2550}"/>
          </ac:spMkLst>
        </pc:spChg>
        <pc:spChg chg="mod">
          <ac:chgData name="" userId="" providerId="" clId="Web-{585DBA7A-866B-439D-81E0-EBDFEB2AD432}" dt="2018-06-24T16:11:44.212" v="865" actId="1076"/>
          <ac:spMkLst>
            <pc:docMk/>
            <pc:sldMk cId="1337500373" sldId="260"/>
            <ac:spMk id="14" creationId="{AA28B579-C4CC-48DA-BF6E-5FFD25876EEC}"/>
          </ac:spMkLst>
        </pc:spChg>
        <pc:spChg chg="mod">
          <ac:chgData name="" userId="" providerId="" clId="Web-{585DBA7A-866B-439D-81E0-EBDFEB2AD432}" dt="2018-06-24T16:11:44.212" v="866" actId="1076"/>
          <ac:spMkLst>
            <pc:docMk/>
            <pc:sldMk cId="1337500373" sldId="260"/>
            <ac:spMk id="15" creationId="{45F0A6FE-2709-4C1E-9161-66FFDF60E19D}"/>
          </ac:spMkLst>
        </pc:spChg>
        <pc:spChg chg="add mod">
          <ac:chgData name="" userId="" providerId="" clId="Web-{585DBA7A-866B-439D-81E0-EBDFEB2AD432}" dt="2018-06-24T16:19:53.157" v="1080" actId="20577"/>
          <ac:spMkLst>
            <pc:docMk/>
            <pc:sldMk cId="1337500373" sldId="260"/>
            <ac:spMk id="16" creationId="{E087554A-12C8-4CD0-9D39-157CBBFF575B}"/>
          </ac:spMkLst>
        </pc:spChg>
        <pc:spChg chg="mod">
          <ac:chgData name="" userId="" providerId="" clId="Web-{585DBA7A-866B-439D-81E0-EBDFEB2AD432}" dt="2018-06-24T16:11:44.228" v="867" actId="1076"/>
          <ac:spMkLst>
            <pc:docMk/>
            <pc:sldMk cId="1337500373" sldId="260"/>
            <ac:spMk id="17" creationId="{420F2C95-3EEF-4504-BACB-EC9C580CDA6E}"/>
          </ac:spMkLst>
        </pc:spChg>
        <pc:picChg chg="add mod">
          <ac:chgData name="" userId="" providerId="" clId="Web-{585DBA7A-866B-439D-81E0-EBDFEB2AD432}" dt="2018-06-24T16:10:17.556" v="853" actId="1076"/>
          <ac:picMkLst>
            <pc:docMk/>
            <pc:sldMk cId="1337500373" sldId="260"/>
            <ac:picMk id="6" creationId="{373B3E94-D66A-410B-AA38-0C6ACAD0E36A}"/>
          </ac:picMkLst>
        </pc:picChg>
        <pc:cxnChg chg="mod">
          <ac:chgData name="" userId="" providerId="" clId="Web-{585DBA7A-866B-439D-81E0-EBDFEB2AD432}" dt="2018-06-24T16:11:44.243" v="868" actId="1076"/>
          <ac:cxnSpMkLst>
            <pc:docMk/>
            <pc:sldMk cId="1337500373" sldId="260"/>
            <ac:cxnSpMk id="18" creationId="{5A2F44EC-CBF0-4EDA-96A4-31BC4A235CCC}"/>
          </ac:cxnSpMkLst>
        </pc:cxnChg>
        <pc:cxnChg chg="mod">
          <ac:chgData name="" userId="" providerId="" clId="Web-{585DBA7A-866B-439D-81E0-EBDFEB2AD432}" dt="2018-06-24T16:11:44.243" v="869" actId="1076"/>
          <ac:cxnSpMkLst>
            <pc:docMk/>
            <pc:sldMk cId="1337500373" sldId="260"/>
            <ac:cxnSpMk id="19" creationId="{9D4D2930-52B9-46E0-8FA6-9A66B13ECC3D}"/>
          </ac:cxnSpMkLst>
        </pc:cxnChg>
        <pc:cxnChg chg="mod">
          <ac:chgData name="" userId="" providerId="" clId="Web-{585DBA7A-866B-439D-81E0-EBDFEB2AD432}" dt="2018-06-24T16:11:44.259" v="870" actId="1076"/>
          <ac:cxnSpMkLst>
            <pc:docMk/>
            <pc:sldMk cId="1337500373" sldId="260"/>
            <ac:cxnSpMk id="20" creationId="{3978281C-759E-45C1-869C-387EE6C8C819}"/>
          </ac:cxnSpMkLst>
        </pc:cxnChg>
        <pc:cxnChg chg="mod">
          <ac:chgData name="" userId="" providerId="" clId="Web-{585DBA7A-866B-439D-81E0-EBDFEB2AD432}" dt="2018-06-24T16:11:44.259" v="871" actId="1076"/>
          <ac:cxnSpMkLst>
            <pc:docMk/>
            <pc:sldMk cId="1337500373" sldId="260"/>
            <ac:cxnSpMk id="21" creationId="{75936FD0-2AA8-4151-9F25-A8A48E686A6E}"/>
          </ac:cxnSpMkLst>
        </pc:cxnChg>
        <pc:cxnChg chg="mod">
          <ac:chgData name="" userId="" providerId="" clId="Web-{585DBA7A-866B-439D-81E0-EBDFEB2AD432}" dt="2018-06-24T16:11:44.275" v="872" actId="1076"/>
          <ac:cxnSpMkLst>
            <pc:docMk/>
            <pc:sldMk cId="1337500373" sldId="260"/>
            <ac:cxnSpMk id="25" creationId="{DE8369D0-0F42-471D-A344-1138A548F927}"/>
          </ac:cxnSpMkLst>
        </pc:cxnChg>
        <pc:cxnChg chg="mod">
          <ac:chgData name="" userId="" providerId="" clId="Web-{585DBA7A-866B-439D-81E0-EBDFEB2AD432}" dt="2018-06-24T16:11:44.275" v="873" actId="1076"/>
          <ac:cxnSpMkLst>
            <pc:docMk/>
            <pc:sldMk cId="1337500373" sldId="260"/>
            <ac:cxnSpMk id="26" creationId="{7CB69449-9912-46AB-8FC1-5E032521FFA1}"/>
          </ac:cxnSpMkLst>
        </pc:cxnChg>
        <pc:cxnChg chg="mod">
          <ac:chgData name="" userId="" providerId="" clId="Web-{585DBA7A-866B-439D-81E0-EBDFEB2AD432}" dt="2018-06-24T16:11:44.290" v="874" actId="1076"/>
          <ac:cxnSpMkLst>
            <pc:docMk/>
            <pc:sldMk cId="1337500373" sldId="260"/>
            <ac:cxnSpMk id="27" creationId="{B9FE5932-746E-4ED7-953E-A226AD48BDA5}"/>
          </ac:cxnSpMkLst>
        </pc:cxnChg>
        <pc:cxnChg chg="mod">
          <ac:chgData name="" userId="" providerId="" clId="Web-{585DBA7A-866B-439D-81E0-EBDFEB2AD432}" dt="2018-06-24T16:11:44.306" v="875" actId="1076"/>
          <ac:cxnSpMkLst>
            <pc:docMk/>
            <pc:sldMk cId="1337500373" sldId="260"/>
            <ac:cxnSpMk id="28" creationId="{B5433019-DE58-42C8-B3C6-237B96C15CC1}"/>
          </ac:cxnSpMkLst>
        </pc:cxnChg>
        <pc:cxnChg chg="mod">
          <ac:chgData name="" userId="" providerId="" clId="Web-{585DBA7A-866B-439D-81E0-EBDFEB2AD432}" dt="2018-06-24T16:11:44.306" v="876" actId="1076"/>
          <ac:cxnSpMkLst>
            <pc:docMk/>
            <pc:sldMk cId="1337500373" sldId="260"/>
            <ac:cxnSpMk id="30" creationId="{3B57106F-A238-48EE-B0EB-D26E71B36719}"/>
          </ac:cxnSpMkLst>
        </pc:cxnChg>
        <pc:cxnChg chg="mod">
          <ac:chgData name="" userId="" providerId="" clId="Web-{585DBA7A-866B-439D-81E0-EBDFEB2AD432}" dt="2018-06-24T16:11:44.321" v="877" actId="1076"/>
          <ac:cxnSpMkLst>
            <pc:docMk/>
            <pc:sldMk cId="1337500373" sldId="260"/>
            <ac:cxnSpMk id="31" creationId="{5FA6EADB-6E2B-4218-9CD8-71DE9FE1C32B}"/>
          </ac:cxnSpMkLst>
        </pc:cxnChg>
      </pc:sldChg>
      <pc:sldChg chg="modSp">
        <pc:chgData name="" userId="" providerId="" clId="Web-{585DBA7A-866B-439D-81E0-EBDFEB2AD432}" dt="2018-06-24T17:50:56.850" v="2786" actId="1076"/>
        <pc:sldMkLst>
          <pc:docMk/>
          <pc:sldMk cId="53384942" sldId="272"/>
        </pc:sldMkLst>
        <pc:picChg chg="mod">
          <ac:chgData name="" userId="" providerId="" clId="Web-{585DBA7A-866B-439D-81E0-EBDFEB2AD432}" dt="2018-06-24T17:50:56.850" v="2786" actId="1076"/>
          <ac:picMkLst>
            <pc:docMk/>
            <pc:sldMk cId="53384942" sldId="272"/>
            <ac:picMk id="18" creationId="{C9EAB255-8639-498F-9AA1-DC14727CBDF4}"/>
          </ac:picMkLst>
        </pc:picChg>
      </pc:sldChg>
      <pc:sldChg chg="modSp del">
        <pc:chgData name="" userId="" providerId="" clId="Web-{585DBA7A-866B-439D-81E0-EBDFEB2AD432}" dt="2018-06-24T16:20:18.720" v="1084" actId="14100"/>
        <pc:sldMkLst>
          <pc:docMk/>
          <pc:sldMk cId="977732447" sldId="273"/>
        </pc:sldMkLst>
        <pc:spChg chg="mod">
          <ac:chgData name="" userId="" providerId="" clId="Web-{585DBA7A-866B-439D-81E0-EBDFEB2AD432}" dt="2018-06-24T16:06:10.055" v="835" actId="20577"/>
          <ac:spMkLst>
            <pc:docMk/>
            <pc:sldMk cId="977732447" sldId="273"/>
            <ac:spMk id="3" creationId="{7A6454BC-A2DF-4D56-BCF1-136E0F21F1E6}"/>
          </ac:spMkLst>
        </pc:spChg>
        <pc:spChg chg="mod">
          <ac:chgData name="" userId="" providerId="" clId="Web-{585DBA7A-866B-439D-81E0-EBDFEB2AD432}" dt="2018-06-24T16:06:51.602" v="841" actId="20577"/>
          <ac:spMkLst>
            <pc:docMk/>
            <pc:sldMk cId="977732447" sldId="273"/>
            <ac:spMk id="4" creationId="{3A30C5C2-6C0A-47AB-9999-96F4ED11B0CD}"/>
          </ac:spMkLst>
        </pc:spChg>
      </pc:sldChg>
      <pc:sldChg chg="modSp">
        <pc:chgData name="" userId="" providerId="" clId="Web-{585DBA7A-866B-439D-81E0-EBDFEB2AD432}" dt="2018-06-24T17:51:46.881" v="2851" actId="20577"/>
        <pc:sldMkLst>
          <pc:docMk/>
          <pc:sldMk cId="841725978" sldId="274"/>
        </pc:sldMkLst>
        <pc:spChg chg="mod">
          <ac:chgData name="" userId="" providerId="" clId="Web-{585DBA7A-866B-439D-81E0-EBDFEB2AD432}" dt="2018-06-24T17:51:46.881" v="2851" actId="20577"/>
          <ac:spMkLst>
            <pc:docMk/>
            <pc:sldMk cId="841725978" sldId="274"/>
            <ac:spMk id="3" creationId="{7A0110CF-6A03-4944-8EC9-2DC68A5B0DAA}"/>
          </ac:spMkLst>
        </pc:spChg>
      </pc:sldChg>
      <pc:sldChg chg="addSp modSp">
        <pc:chgData name="" userId="" providerId="" clId="Web-{585DBA7A-866B-439D-81E0-EBDFEB2AD432}" dt="2018-06-24T16:30:37.236" v="1289" actId="20577"/>
        <pc:sldMkLst>
          <pc:docMk/>
          <pc:sldMk cId="1997850496" sldId="275"/>
        </pc:sldMkLst>
        <pc:spChg chg="mod">
          <ac:chgData name="" userId="" providerId="" clId="Web-{585DBA7A-866B-439D-81E0-EBDFEB2AD432}" dt="2018-06-24T15:50:21.372" v="445" actId="14100"/>
          <ac:spMkLst>
            <pc:docMk/>
            <pc:sldMk cId="1997850496" sldId="275"/>
            <ac:spMk id="2" creationId="{2C2D5316-4D4A-4A9F-872C-02568C522195}"/>
          </ac:spMkLst>
        </pc:spChg>
        <pc:spChg chg="mod">
          <ac:chgData name="" userId="" providerId="" clId="Web-{585DBA7A-866B-439D-81E0-EBDFEB2AD432}" dt="2018-06-24T15:57:40.514" v="715" actId="20577"/>
          <ac:spMkLst>
            <pc:docMk/>
            <pc:sldMk cId="1997850496" sldId="275"/>
            <ac:spMk id="11" creationId="{605D8B7D-0FE4-47CA-A858-9F86C8D9208B}"/>
          </ac:spMkLst>
        </pc:spChg>
        <pc:spChg chg="add mod">
          <ac:chgData name="" userId="" providerId="" clId="Web-{585DBA7A-866B-439D-81E0-EBDFEB2AD432}" dt="2018-06-24T15:56:44.779" v="702" actId="20577"/>
          <ac:spMkLst>
            <pc:docMk/>
            <pc:sldMk cId="1997850496" sldId="275"/>
            <ac:spMk id="18" creationId="{FAA75D43-1FE9-4956-A89F-46073D3E472C}"/>
          </ac:spMkLst>
        </pc:spChg>
        <pc:spChg chg="add mod">
          <ac:chgData name="" userId="" providerId="" clId="Web-{585DBA7A-866B-439D-81E0-EBDFEB2AD432}" dt="2018-06-24T16:30:37.236" v="1289" actId="20577"/>
          <ac:spMkLst>
            <pc:docMk/>
            <pc:sldMk cId="1997850496" sldId="275"/>
            <ac:spMk id="19" creationId="{EB90DA23-29AC-4899-B2ED-41EAE787F16F}"/>
          </ac:spMkLst>
        </pc:spChg>
        <pc:picChg chg="mod">
          <ac:chgData name="" userId="" providerId="" clId="Web-{585DBA7A-866B-439D-81E0-EBDFEB2AD432}" dt="2018-06-24T15:56:11.279" v="694" actId="14100"/>
          <ac:picMkLst>
            <pc:docMk/>
            <pc:sldMk cId="1997850496" sldId="275"/>
            <ac:picMk id="9" creationId="{08F5AA46-B9C8-40FC-973E-CCEBBA099F73}"/>
          </ac:picMkLst>
        </pc:picChg>
        <pc:picChg chg="mod modCrop">
          <ac:chgData name="" userId="" providerId="" clId="Web-{585DBA7A-866B-439D-81E0-EBDFEB2AD432}" dt="2018-06-24T15:53:42.466" v="464" actId="14100"/>
          <ac:picMkLst>
            <pc:docMk/>
            <pc:sldMk cId="1997850496" sldId="275"/>
            <ac:picMk id="13" creationId="{09E88B28-4045-4B15-94A3-4563DF8B79DD}"/>
          </ac:picMkLst>
        </pc:picChg>
        <pc:picChg chg="mod modCrop">
          <ac:chgData name="" userId="" providerId="" clId="Web-{585DBA7A-866B-439D-81E0-EBDFEB2AD432}" dt="2018-06-24T15:53:35.294" v="463" actId="14100"/>
          <ac:picMkLst>
            <pc:docMk/>
            <pc:sldMk cId="1997850496" sldId="275"/>
            <ac:picMk id="15" creationId="{B59DFAEF-7EDB-4D07-882E-CBF267528828}"/>
          </ac:picMkLst>
        </pc:picChg>
      </pc:sldChg>
      <pc:sldChg chg="modSp">
        <pc:chgData name="" userId="" providerId="" clId="Web-{585DBA7A-866B-439D-81E0-EBDFEB2AD432}" dt="2018-06-24T16:27:25.611" v="1202" actId="1076"/>
        <pc:sldMkLst>
          <pc:docMk/>
          <pc:sldMk cId="2493513430" sldId="276"/>
        </pc:sldMkLst>
        <pc:spChg chg="mod">
          <ac:chgData name="" userId="" providerId="" clId="Web-{585DBA7A-866B-439D-81E0-EBDFEB2AD432}" dt="2018-06-24T16:27:25.611" v="1202" actId="1076"/>
          <ac:spMkLst>
            <pc:docMk/>
            <pc:sldMk cId="2493513430" sldId="276"/>
            <ac:spMk id="14" creationId="{8B98B192-BF6B-4D42-8108-7E7927426EE1}"/>
          </ac:spMkLst>
        </pc:spChg>
        <pc:picChg chg="mod">
          <ac:chgData name="" userId="" providerId="" clId="Web-{585DBA7A-866B-439D-81E0-EBDFEB2AD432}" dt="2018-06-24T16:27:14.283" v="1200" actId="1076"/>
          <ac:picMkLst>
            <pc:docMk/>
            <pc:sldMk cId="2493513430" sldId="276"/>
            <ac:picMk id="3" creationId="{F553A634-4E6D-4419-8D51-D8805E529C8B}"/>
          </ac:picMkLst>
        </pc:picChg>
      </pc:sldChg>
      <pc:sldChg chg="addSp modSp">
        <pc:chgData name="" userId="" providerId="" clId="Web-{585DBA7A-866B-439D-81E0-EBDFEB2AD432}" dt="2018-06-24T15:47:35.381" v="442" actId="20577"/>
        <pc:sldMkLst>
          <pc:docMk/>
          <pc:sldMk cId="1163908012" sldId="278"/>
        </pc:sldMkLst>
        <pc:spChg chg="mod">
          <ac:chgData name="" userId="" providerId="" clId="Web-{585DBA7A-866B-439D-81E0-EBDFEB2AD432}" dt="2018-06-24T15:46:43.801" v="433" actId="20577"/>
          <ac:spMkLst>
            <pc:docMk/>
            <pc:sldMk cId="1163908012" sldId="278"/>
            <ac:spMk id="2" creationId="{84A9E025-D89B-44BD-AEF4-4D1B3190E000}"/>
          </ac:spMkLst>
        </pc:spChg>
        <pc:spChg chg="add mod">
          <ac:chgData name="" userId="" providerId="" clId="Web-{585DBA7A-866B-439D-81E0-EBDFEB2AD432}" dt="2018-06-24T15:47:35.381" v="442" actId="20577"/>
          <ac:spMkLst>
            <pc:docMk/>
            <pc:sldMk cId="1163908012" sldId="278"/>
            <ac:spMk id="3" creationId="{A25F2D87-87F7-4839-8BC4-CFA61480F23D}"/>
          </ac:spMkLst>
        </pc:spChg>
      </pc:sldChg>
      <pc:sldChg chg="addSp modSp">
        <pc:chgData name="" userId="" providerId="" clId="Web-{585DBA7A-866B-439D-81E0-EBDFEB2AD432}" dt="2018-06-24T17:50:42.818" v="2785" actId="1076"/>
        <pc:sldMkLst>
          <pc:docMk/>
          <pc:sldMk cId="1997753160" sldId="279"/>
        </pc:sldMkLst>
        <pc:spChg chg="mod">
          <ac:chgData name="" userId="" providerId="" clId="Web-{585DBA7A-866B-439D-81E0-EBDFEB2AD432}" dt="2018-06-24T17:50:30.100" v="2782" actId="20577"/>
          <ac:spMkLst>
            <pc:docMk/>
            <pc:sldMk cId="1997753160" sldId="279"/>
            <ac:spMk id="2" creationId="{DD8E60C8-FD37-458A-B0CA-4C903DC2348B}"/>
          </ac:spMkLst>
        </pc:spChg>
        <pc:picChg chg="add mod">
          <ac:chgData name="" userId="" providerId="" clId="Web-{585DBA7A-866B-439D-81E0-EBDFEB2AD432}" dt="2018-06-24T17:50:42.818" v="2785" actId="1076"/>
          <ac:picMkLst>
            <pc:docMk/>
            <pc:sldMk cId="1997753160" sldId="279"/>
            <ac:picMk id="5" creationId="{4043042D-692E-4206-9687-912B2D4EE49E}"/>
          </ac:picMkLst>
        </pc:picChg>
      </pc:sldChg>
      <pc:sldChg chg="addSp modSp">
        <pc:chgData name="" userId="" providerId="" clId="Web-{585DBA7A-866B-439D-81E0-EBDFEB2AD432}" dt="2018-06-24T17:53:06.444" v="2868" actId="14100"/>
        <pc:sldMkLst>
          <pc:docMk/>
          <pc:sldMk cId="2340398273" sldId="281"/>
        </pc:sldMkLst>
        <pc:spChg chg="mod">
          <ac:chgData name="" userId="" providerId="" clId="Web-{585DBA7A-866B-439D-81E0-EBDFEB2AD432}" dt="2018-06-24T17:52:31.537" v="2858" actId="1076"/>
          <ac:spMkLst>
            <pc:docMk/>
            <pc:sldMk cId="2340398273" sldId="281"/>
            <ac:spMk id="4" creationId="{2030E327-351F-4A10-BE9C-4C03C9524265}"/>
          </ac:spMkLst>
        </pc:spChg>
        <pc:spChg chg="add mod">
          <ac:chgData name="" userId="" providerId="" clId="Web-{585DBA7A-866B-439D-81E0-EBDFEB2AD432}" dt="2018-06-24T17:53:06.444" v="2868" actId="14100"/>
          <ac:spMkLst>
            <pc:docMk/>
            <pc:sldMk cId="2340398273" sldId="281"/>
            <ac:spMk id="6" creationId="{64A46FE5-DE7C-4350-B2DF-AF7AF8682CD4}"/>
          </ac:spMkLst>
        </pc:spChg>
        <pc:picChg chg="mod">
          <ac:chgData name="" userId="" providerId="" clId="Web-{585DBA7A-866B-439D-81E0-EBDFEB2AD432}" dt="2018-06-24T17:52:37.819" v="2861" actId="1076"/>
          <ac:picMkLst>
            <pc:docMk/>
            <pc:sldMk cId="2340398273" sldId="281"/>
            <ac:picMk id="2" creationId="{80D653E0-6E44-4438-A49A-B6FDFD784BEB}"/>
          </ac:picMkLst>
        </pc:picChg>
        <pc:cxnChg chg="mod">
          <ac:chgData name="" userId="" providerId="" clId="Web-{585DBA7A-866B-439D-81E0-EBDFEB2AD432}" dt="2018-06-24T17:52:35.162" v="2860" actId="1076"/>
          <ac:cxnSpMkLst>
            <pc:docMk/>
            <pc:sldMk cId="2340398273" sldId="281"/>
            <ac:cxnSpMk id="3" creationId="{A60C0F09-7F15-4F2C-B7E4-0FD7A4823152}"/>
          </ac:cxnSpMkLst>
        </pc:cxnChg>
      </pc:sldChg>
      <pc:sldChg chg="modSp">
        <pc:chgData name="" userId="" providerId="" clId="Web-{585DBA7A-866B-439D-81E0-EBDFEB2AD432}" dt="2018-06-24T17:47:40.566" v="2763" actId="1076"/>
        <pc:sldMkLst>
          <pc:docMk/>
          <pc:sldMk cId="620695308" sldId="283"/>
        </pc:sldMkLst>
        <pc:spChg chg="mod">
          <ac:chgData name="" userId="" providerId="" clId="Web-{585DBA7A-866B-439D-81E0-EBDFEB2AD432}" dt="2018-06-24T17:47:40.566" v="2763" actId="1076"/>
          <ac:spMkLst>
            <pc:docMk/>
            <pc:sldMk cId="620695308" sldId="283"/>
            <ac:spMk id="2" creationId="{3F0CC492-73D1-49A4-892B-18089273B693}"/>
          </ac:spMkLst>
        </pc:spChg>
      </pc:sldChg>
      <pc:sldChg chg="modSp">
        <pc:chgData name="" userId="" providerId="" clId="Web-{585DBA7A-866B-439D-81E0-EBDFEB2AD432}" dt="2018-06-24T17:38:28.750" v="2672" actId="20577"/>
        <pc:sldMkLst>
          <pc:docMk/>
          <pc:sldMk cId="2074794938" sldId="284"/>
        </pc:sldMkLst>
        <pc:spChg chg="mod">
          <ac:chgData name="" userId="" providerId="" clId="Web-{585DBA7A-866B-439D-81E0-EBDFEB2AD432}" dt="2018-06-24T17:21:29.652" v="2331" actId="1076"/>
          <ac:spMkLst>
            <pc:docMk/>
            <pc:sldMk cId="2074794938" sldId="284"/>
            <ac:spMk id="2" creationId="{66E6B0A9-60BB-4A5A-9260-BEA125F12401}"/>
          </ac:spMkLst>
        </pc:spChg>
        <pc:spChg chg="mod">
          <ac:chgData name="" userId="" providerId="" clId="Web-{585DBA7A-866B-439D-81E0-EBDFEB2AD432}" dt="2018-06-24T17:38:28.750" v="2672" actId="20577"/>
          <ac:spMkLst>
            <pc:docMk/>
            <pc:sldMk cId="2074794938" sldId="284"/>
            <ac:spMk id="3" creationId="{CF36556E-E0E0-4546-B9ED-569B07F057B7}"/>
          </ac:spMkLst>
        </pc:spChg>
      </pc:sldChg>
      <pc:sldChg chg="modSp">
        <pc:chgData name="" userId="" providerId="" clId="Web-{585DBA7A-866B-439D-81E0-EBDFEB2AD432}" dt="2018-06-24T17:37:12.531" v="2666" actId="20577"/>
        <pc:sldMkLst>
          <pc:docMk/>
          <pc:sldMk cId="2534396962" sldId="285"/>
        </pc:sldMkLst>
        <pc:spChg chg="mod">
          <ac:chgData name="" userId="" providerId="" clId="Web-{585DBA7A-866B-439D-81E0-EBDFEB2AD432}" dt="2018-06-24T17:37:12.531" v="2666" actId="20577"/>
          <ac:spMkLst>
            <pc:docMk/>
            <pc:sldMk cId="2534396962" sldId="285"/>
            <ac:spMk id="3" creationId="{CE4B4B04-BB76-4AFF-B30A-061FC5DF2B5B}"/>
          </ac:spMkLst>
        </pc:spChg>
      </pc:sldChg>
      <pc:sldChg chg="del">
        <pc:chgData name="" userId="" providerId="" clId="Web-{585DBA7A-866B-439D-81E0-EBDFEB2AD432}" dt="2018-06-24T16:01:24.673" v="824" actId="14100"/>
        <pc:sldMkLst>
          <pc:docMk/>
          <pc:sldMk cId="301373059" sldId="287"/>
        </pc:sldMkLst>
      </pc:sldChg>
      <pc:sldChg chg="modSp add del replId">
        <pc:chgData name="" userId="" providerId="" clId="Web-{585DBA7A-866B-439D-81E0-EBDFEB2AD432}" dt="2018-06-24T16:19:58.110" v="1083" actId="14100"/>
        <pc:sldMkLst>
          <pc:docMk/>
          <pc:sldMk cId="2479267706" sldId="287"/>
        </pc:sldMkLst>
        <pc:spChg chg="mod">
          <ac:chgData name="" userId="" providerId="" clId="Web-{585DBA7A-866B-439D-81E0-EBDFEB2AD432}" dt="2018-06-24T16:19:22.782" v="1073" actId="20577"/>
          <ac:spMkLst>
            <pc:docMk/>
            <pc:sldMk cId="2479267706" sldId="287"/>
            <ac:spMk id="3" creationId="{7A6454BC-A2DF-4D56-BCF1-136E0F21F1E6}"/>
          </ac:spMkLst>
        </pc:spChg>
      </pc:sldChg>
      <pc:sldChg chg="add del replId">
        <pc:chgData name="" userId="" providerId="" clId="Web-{585DBA7A-866B-439D-81E0-EBDFEB2AD432}" dt="2018-06-24T16:20:21.329" v="1085" actId="14100"/>
        <pc:sldMkLst>
          <pc:docMk/>
          <pc:sldMk cId="1921687205" sldId="288"/>
        </pc:sldMkLst>
      </pc:sldChg>
    </pc:docChg>
  </pc:docChgLst>
  <pc:docChgLst>
    <pc:chgData clId="Web-{4F1D1DF4-F722-4E51-872E-C02C2E182458}"/>
    <pc:docChg chg="addSld modSld">
      <pc:chgData name="" userId="" providerId="" clId="Web-{4F1D1DF4-F722-4E51-872E-C02C2E182458}" dt="2018-06-28T07:23:33.641" v="12"/>
      <pc:docMkLst>
        <pc:docMk/>
      </pc:docMkLst>
      <pc:sldChg chg="addSp delSp modSp">
        <pc:chgData name="" userId="" providerId="" clId="Web-{4F1D1DF4-F722-4E51-872E-C02C2E182458}" dt="2018-06-28T07:23:08.250" v="11" actId="1076"/>
        <pc:sldMkLst>
          <pc:docMk/>
          <pc:sldMk cId="1383427761" sldId="291"/>
        </pc:sldMkLst>
        <pc:picChg chg="add del mod">
          <ac:chgData name="" userId="" providerId="" clId="Web-{4F1D1DF4-F722-4E51-872E-C02C2E182458}" dt="2018-06-28T07:22:49.110" v="7"/>
          <ac:picMkLst>
            <pc:docMk/>
            <pc:sldMk cId="1383427761" sldId="291"/>
            <ac:picMk id="3" creationId="{5653FA6A-D3E7-4479-BD0B-5D353010F0E6}"/>
          </ac:picMkLst>
        </pc:picChg>
        <pc:picChg chg="add mod">
          <ac:chgData name="" userId="" providerId="" clId="Web-{4F1D1DF4-F722-4E51-872E-C02C2E182458}" dt="2018-06-28T07:23:08.250" v="11" actId="1076"/>
          <ac:picMkLst>
            <pc:docMk/>
            <pc:sldMk cId="1383427761" sldId="291"/>
            <ac:picMk id="5" creationId="{DB3BD048-C0AD-4184-A974-1C27E2F2A6FF}"/>
          </ac:picMkLst>
        </pc:picChg>
      </pc:sldChg>
      <pc:sldChg chg="new">
        <pc:chgData name="" userId="" providerId="" clId="Web-{4F1D1DF4-F722-4E51-872E-C02C2E182458}" dt="2018-06-28T07:23:33.641" v="12"/>
        <pc:sldMkLst>
          <pc:docMk/>
          <pc:sldMk cId="2678482777" sldId="297"/>
        </pc:sldMkLst>
      </pc:sldChg>
    </pc:docChg>
  </pc:docChgLst>
  <pc:docChgLst>
    <pc:chgData clId="Web-{D2F0D835-CE31-4773-A437-C69504851CAC}"/>
    <pc:docChg chg="modSld">
      <pc:chgData name="" userId="" providerId="" clId="Web-{D2F0D835-CE31-4773-A437-C69504851CAC}" dt="2018-06-24T18:38:29.181" v="110" actId="1076"/>
      <pc:docMkLst>
        <pc:docMk/>
      </pc:docMkLst>
      <pc:sldChg chg="addSp delSp modSp">
        <pc:chgData name="" userId="" providerId="" clId="Web-{D2F0D835-CE31-4773-A437-C69504851CAC}" dt="2018-06-24T18:31:01.349" v="25" actId="1076"/>
        <pc:sldMkLst>
          <pc:docMk/>
          <pc:sldMk cId="2627288774" sldId="261"/>
        </pc:sldMkLst>
        <pc:spChg chg="mod">
          <ac:chgData name="" userId="" providerId="" clId="Web-{D2F0D835-CE31-4773-A437-C69504851CAC}" dt="2018-06-24T18:29:31.271" v="15" actId="14100"/>
          <ac:spMkLst>
            <pc:docMk/>
            <pc:sldMk cId="2627288774" sldId="261"/>
            <ac:spMk id="3" creationId="{FFFB9C36-C74F-4D8B-BD7E-8246EE868A2E}"/>
          </ac:spMkLst>
        </pc:spChg>
        <pc:picChg chg="add del mod">
          <ac:chgData name="" userId="" providerId="" clId="Web-{D2F0D835-CE31-4773-A437-C69504851CAC}" dt="2018-06-24T18:30:39.646" v="19" actId="1076"/>
          <ac:picMkLst>
            <pc:docMk/>
            <pc:sldMk cId="2627288774" sldId="261"/>
            <ac:picMk id="4" creationId="{D88473DE-413D-468C-962E-AC81814CEDBB}"/>
          </ac:picMkLst>
        </pc:picChg>
        <pc:picChg chg="add mod">
          <ac:chgData name="" userId="" providerId="" clId="Web-{D2F0D835-CE31-4773-A437-C69504851CAC}" dt="2018-06-24T18:31:01.349" v="25" actId="1076"/>
          <ac:picMkLst>
            <pc:docMk/>
            <pc:sldMk cId="2627288774" sldId="261"/>
            <ac:picMk id="6" creationId="{DA5E7F80-DD95-4D99-8824-1806732744F1}"/>
          </ac:picMkLst>
        </pc:picChg>
      </pc:sldChg>
      <pc:sldChg chg="modSp">
        <pc:chgData name="" userId="" providerId="" clId="Web-{D2F0D835-CE31-4773-A437-C69504851CAC}" dt="2018-06-24T18:36:36.680" v="81" actId="20577"/>
        <pc:sldMkLst>
          <pc:docMk/>
          <pc:sldMk cId="2883064476" sldId="271"/>
        </pc:sldMkLst>
        <pc:spChg chg="mod">
          <ac:chgData name="" userId="" providerId="" clId="Web-{D2F0D835-CE31-4773-A437-C69504851CAC}" dt="2018-06-24T18:36:36.680" v="81" actId="20577"/>
          <ac:spMkLst>
            <pc:docMk/>
            <pc:sldMk cId="2883064476" sldId="271"/>
            <ac:spMk id="2" creationId="{CAEE98AE-1BD3-4B31-AAE0-A4DBA708EFA3}"/>
          </ac:spMkLst>
        </pc:spChg>
      </pc:sldChg>
      <pc:sldChg chg="modSp">
        <pc:chgData name="" userId="" providerId="" clId="Web-{D2F0D835-CE31-4773-A437-C69504851CAC}" dt="2018-06-24T18:37:04.930" v="100" actId="20577"/>
        <pc:sldMkLst>
          <pc:docMk/>
          <pc:sldMk cId="841725978" sldId="274"/>
        </pc:sldMkLst>
        <pc:spChg chg="mod">
          <ac:chgData name="" userId="" providerId="" clId="Web-{D2F0D835-CE31-4773-A437-C69504851CAC}" dt="2018-06-24T18:37:04.930" v="100" actId="20577"/>
          <ac:spMkLst>
            <pc:docMk/>
            <pc:sldMk cId="841725978" sldId="274"/>
            <ac:spMk id="2" creationId="{25516DBB-C872-4AE4-842A-A3045024D33F}"/>
          </ac:spMkLst>
        </pc:spChg>
      </pc:sldChg>
      <pc:sldChg chg="modSp">
        <pc:chgData name="" userId="" providerId="" clId="Web-{D2F0D835-CE31-4773-A437-C69504851CAC}" dt="2018-06-24T18:38:29.181" v="110" actId="1076"/>
        <pc:sldMkLst>
          <pc:docMk/>
          <pc:sldMk cId="1997753160" sldId="279"/>
        </pc:sldMkLst>
        <pc:picChg chg="mod">
          <ac:chgData name="" userId="" providerId="" clId="Web-{D2F0D835-CE31-4773-A437-C69504851CAC}" dt="2018-06-24T18:38:29.181" v="110" actId="1076"/>
          <ac:picMkLst>
            <pc:docMk/>
            <pc:sldMk cId="1997753160" sldId="279"/>
            <ac:picMk id="4" creationId="{33994634-9150-4879-A545-16826B62F4FB}"/>
          </ac:picMkLst>
        </pc:picChg>
      </pc:sldChg>
      <pc:sldChg chg="modSp">
        <pc:chgData name="" userId="" providerId="" clId="Web-{D2F0D835-CE31-4773-A437-C69504851CAC}" dt="2018-06-24T18:33:34.194" v="72" actId="1076"/>
        <pc:sldMkLst>
          <pc:docMk/>
          <pc:sldMk cId="620695308" sldId="283"/>
        </pc:sldMkLst>
        <pc:spChg chg="mod">
          <ac:chgData name="" userId="" providerId="" clId="Web-{D2F0D835-CE31-4773-A437-C69504851CAC}" dt="2018-06-24T18:33:26.522" v="68" actId="20577"/>
          <ac:spMkLst>
            <pc:docMk/>
            <pc:sldMk cId="620695308" sldId="283"/>
            <ac:spMk id="2" creationId="{3F0CC492-73D1-49A4-892B-18089273B693}"/>
          </ac:spMkLst>
        </pc:spChg>
        <pc:picChg chg="mod">
          <ac:chgData name="" userId="" providerId="" clId="Web-{D2F0D835-CE31-4773-A437-C69504851CAC}" dt="2018-06-24T18:33:34.179" v="71" actId="1076"/>
          <ac:picMkLst>
            <pc:docMk/>
            <pc:sldMk cId="620695308" sldId="283"/>
            <ac:picMk id="8" creationId="{78526D92-0117-43AC-A9CC-E4BA6A8705E3}"/>
          </ac:picMkLst>
        </pc:picChg>
        <pc:picChg chg="mod">
          <ac:chgData name="" userId="" providerId="" clId="Web-{D2F0D835-CE31-4773-A437-C69504851CAC}" dt="2018-06-24T18:33:34.194" v="72" actId="1076"/>
          <ac:picMkLst>
            <pc:docMk/>
            <pc:sldMk cId="620695308" sldId="283"/>
            <ac:picMk id="10" creationId="{A41B91D1-A686-4C13-9D66-EAA88D897AE6}"/>
          </ac:picMkLst>
        </pc:picChg>
      </pc:sldChg>
    </pc:docChg>
  </pc:docChgLst>
  <pc:docChgLst>
    <pc:chgData clId="Web-{64B895A6-81FF-4024-9731-683BB6F1EA94}"/>
    <pc:docChg chg="modSld">
      <pc:chgData name="" userId="" providerId="" clId="Web-{64B895A6-81FF-4024-9731-683BB6F1EA94}" dt="2018-06-28T09:16:48.682" v="39" actId="1076"/>
      <pc:docMkLst>
        <pc:docMk/>
      </pc:docMkLst>
      <pc:sldChg chg="addSp delSp modSp">
        <pc:chgData name="" userId="" providerId="" clId="Web-{64B895A6-81FF-4024-9731-683BB6F1EA94}" dt="2018-06-28T09:15:30.679" v="14" actId="1076"/>
        <pc:sldMkLst>
          <pc:docMk/>
          <pc:sldMk cId="2627288774" sldId="261"/>
        </pc:sldMkLst>
        <pc:spChg chg="mod">
          <ac:chgData name="" userId="" providerId="" clId="Web-{64B895A6-81FF-4024-9731-683BB6F1EA94}" dt="2018-06-28T09:15:20.868" v="11" actId="1076"/>
          <ac:spMkLst>
            <pc:docMk/>
            <pc:sldMk cId="2627288774" sldId="261"/>
            <ac:spMk id="3" creationId="{FFFB9C36-C74F-4D8B-BD7E-8246EE868A2E}"/>
          </ac:spMkLst>
        </pc:spChg>
        <pc:picChg chg="add del mod">
          <ac:chgData name="" userId="" providerId="" clId="Web-{64B895A6-81FF-4024-9731-683BB6F1EA94}" dt="2018-06-28T09:14:35.940" v="4"/>
          <ac:picMkLst>
            <pc:docMk/>
            <pc:sldMk cId="2627288774" sldId="261"/>
            <ac:picMk id="4" creationId="{04377088-D21C-4C38-9523-31892AC33F5F}"/>
          </ac:picMkLst>
        </pc:picChg>
        <pc:picChg chg="add del mod">
          <ac:chgData name="" userId="" providerId="" clId="Web-{64B895A6-81FF-4024-9731-683BB6F1EA94}" dt="2018-06-28T09:14:49.775" v="6"/>
          <ac:picMkLst>
            <pc:docMk/>
            <pc:sldMk cId="2627288774" sldId="261"/>
            <ac:picMk id="7" creationId="{297EFB51-8851-4257-9711-9385E10495A5}"/>
          </ac:picMkLst>
        </pc:picChg>
        <pc:picChg chg="add mod">
          <ac:chgData name="" userId="" providerId="" clId="Web-{64B895A6-81FF-4024-9731-683BB6F1EA94}" dt="2018-06-28T09:15:30.679" v="14" actId="1076"/>
          <ac:picMkLst>
            <pc:docMk/>
            <pc:sldMk cId="2627288774" sldId="261"/>
            <ac:picMk id="9" creationId="{89F3608E-BA19-4537-A7D8-149F101F8ED1}"/>
          </ac:picMkLst>
        </pc:picChg>
      </pc:sldChg>
      <pc:sldChg chg="modSp">
        <pc:chgData name="" userId="" providerId="" clId="Web-{64B895A6-81FF-4024-9731-683BB6F1EA94}" dt="2018-06-28T09:16:48.682" v="39" actId="1076"/>
        <pc:sldMkLst>
          <pc:docMk/>
          <pc:sldMk cId="1997753160" sldId="279"/>
        </pc:sldMkLst>
        <pc:spChg chg="mod">
          <ac:chgData name="" userId="" providerId="" clId="Web-{64B895A6-81FF-4024-9731-683BB6F1EA94}" dt="2018-06-28T09:16:48.682" v="39" actId="1076"/>
          <ac:spMkLst>
            <pc:docMk/>
            <pc:sldMk cId="1997753160" sldId="279"/>
            <ac:spMk id="6" creationId="{E1770B00-F0E6-48FE-81DE-9374BACE85B3}"/>
          </ac:spMkLst>
        </pc:spChg>
      </pc:sldChg>
    </pc:docChg>
  </pc:docChgLst>
  <pc:docChgLst>
    <pc:chgData clId="Web-{D7FD2713-1462-465C-AC53-D6979861E93E}"/>
    <pc:docChg chg="modSld">
      <pc:chgData name="" userId="" providerId="" clId="Web-{D7FD2713-1462-465C-AC53-D6979861E93E}" dt="2018-06-26T08:27:39.679" v="118" actId="14100"/>
      <pc:docMkLst>
        <pc:docMk/>
      </pc:docMkLst>
      <pc:sldChg chg="addSp delSp modSp">
        <pc:chgData name="" userId="" providerId="" clId="Web-{D7FD2713-1462-465C-AC53-D6979861E93E}" dt="2018-06-26T08:05:13.160" v="88" actId="20577"/>
        <pc:sldMkLst>
          <pc:docMk/>
          <pc:sldMk cId="4073259082" sldId="289"/>
        </pc:sldMkLst>
        <pc:spChg chg="add del mod">
          <ac:chgData name="" userId="" providerId="" clId="Web-{D7FD2713-1462-465C-AC53-D6979861E93E}" dt="2018-06-26T08:03:02.440" v="23" actId="20577"/>
          <ac:spMkLst>
            <pc:docMk/>
            <pc:sldMk cId="4073259082" sldId="289"/>
            <ac:spMk id="12" creationId="{67C5EA7F-FF2D-4139-A22F-1D75322B87E5}"/>
          </ac:spMkLst>
        </pc:spChg>
        <pc:spChg chg="mod">
          <ac:chgData name="" userId="" providerId="" clId="Web-{D7FD2713-1462-465C-AC53-D6979861E93E}" dt="2018-06-26T08:03:34.894" v="33" actId="1076"/>
          <ac:spMkLst>
            <pc:docMk/>
            <pc:sldMk cId="4073259082" sldId="289"/>
            <ac:spMk id="29" creationId="{0A2769E9-A1EC-4412-95C7-8FAC78454C52}"/>
          </ac:spMkLst>
        </pc:spChg>
        <pc:spChg chg="mod">
          <ac:chgData name="" userId="" providerId="" clId="Web-{D7FD2713-1462-465C-AC53-D6979861E93E}" dt="2018-06-26T08:05:13.160" v="88" actId="20577"/>
          <ac:spMkLst>
            <pc:docMk/>
            <pc:sldMk cId="4073259082" sldId="289"/>
            <ac:spMk id="32" creationId="{F081DFB8-022E-4954-9E1A-B2C06B31E749}"/>
          </ac:spMkLst>
        </pc:spChg>
        <pc:picChg chg="add del mod">
          <ac:chgData name="" userId="" providerId="" clId="Web-{D7FD2713-1462-465C-AC53-D6979861E93E}" dt="2018-06-26T08:00:18.346" v="4" actId="20577"/>
          <ac:picMkLst>
            <pc:docMk/>
            <pc:sldMk cId="4073259082" sldId="289"/>
            <ac:picMk id="3" creationId="{1CF05C4E-4ACB-42AB-AF6F-DF676BB91CAE}"/>
          </ac:picMkLst>
        </pc:picChg>
        <pc:picChg chg="add del mod">
          <ac:chgData name="" userId="" providerId="" clId="Web-{D7FD2713-1462-465C-AC53-D6979861E93E}" dt="2018-06-26T08:00:59.627" v="8" actId="20577"/>
          <ac:picMkLst>
            <pc:docMk/>
            <pc:sldMk cId="4073259082" sldId="289"/>
            <ac:picMk id="5" creationId="{EE3556EE-A472-4C92-A093-6F49AC158F7E}"/>
          </ac:picMkLst>
        </pc:picChg>
        <pc:picChg chg="add mod">
          <ac:chgData name="" userId="" providerId="" clId="Web-{D7FD2713-1462-465C-AC53-D6979861E93E}" dt="2018-06-26T08:01:29.706" v="14" actId="1076"/>
          <ac:picMkLst>
            <pc:docMk/>
            <pc:sldMk cId="4073259082" sldId="289"/>
            <ac:picMk id="7" creationId="{AA8A07B9-CDA6-4140-91C9-4171ECC18B34}"/>
          </ac:picMkLst>
        </pc:picChg>
        <pc:picChg chg="add mod">
          <ac:chgData name="" userId="" providerId="" clId="Web-{D7FD2713-1462-465C-AC53-D6979861E93E}" dt="2018-06-26T08:02:09.878" v="19" actId="1076"/>
          <ac:picMkLst>
            <pc:docMk/>
            <pc:sldMk cId="4073259082" sldId="289"/>
            <ac:picMk id="9" creationId="{CBB0F6AB-CB3C-493D-9428-9D2F40E3B875}"/>
          </ac:picMkLst>
        </pc:picChg>
        <pc:picChg chg="add mod">
          <ac:chgData name="" userId="" providerId="" clId="Web-{D7FD2713-1462-465C-AC53-D6979861E93E}" dt="2018-06-26T08:03:16.378" v="29" actId="14100"/>
          <ac:picMkLst>
            <pc:docMk/>
            <pc:sldMk cId="4073259082" sldId="289"/>
            <ac:picMk id="13" creationId="{7B8CBF35-5794-4413-9BC1-DDA10854DA14}"/>
          </ac:picMkLst>
        </pc:picChg>
        <pc:picChg chg="add mod">
          <ac:chgData name="" userId="" providerId="" clId="Web-{D7FD2713-1462-465C-AC53-D6979861E93E}" dt="2018-06-26T08:04:43.894" v="45" actId="1076"/>
          <ac:picMkLst>
            <pc:docMk/>
            <pc:sldMk cId="4073259082" sldId="289"/>
            <ac:picMk id="15" creationId="{8652F737-E657-4E92-8A82-8CDA34DA6906}"/>
          </ac:picMkLst>
        </pc:picChg>
        <pc:picChg chg="del">
          <ac:chgData name="" userId="" providerId="" clId="Web-{D7FD2713-1462-465C-AC53-D6979861E93E}" dt="2018-06-26T08:02:58.956" v="22" actId="20577"/>
          <ac:picMkLst>
            <pc:docMk/>
            <pc:sldMk cId="4073259082" sldId="289"/>
            <ac:picMk id="17" creationId="{77A13DFB-7D68-4D19-B8DD-D2DFED7A146A}"/>
          </ac:picMkLst>
        </pc:picChg>
        <pc:picChg chg="del">
          <ac:chgData name="" userId="" providerId="" clId="Web-{D7FD2713-1462-465C-AC53-D6979861E93E}" dt="2018-06-26T08:01:59.034" v="15" actId="20577"/>
          <ac:picMkLst>
            <pc:docMk/>
            <pc:sldMk cId="4073259082" sldId="289"/>
            <ac:picMk id="30" creationId="{616F3188-FD38-4B59-9620-9C207B8148B2}"/>
          </ac:picMkLst>
        </pc:picChg>
        <pc:picChg chg="del mod">
          <ac:chgData name="" userId="" providerId="" clId="Web-{D7FD2713-1462-465C-AC53-D6979861E93E}" dt="2018-06-26T08:03:47.972" v="39" actId="20577"/>
          <ac:picMkLst>
            <pc:docMk/>
            <pc:sldMk cId="4073259082" sldId="289"/>
            <ac:picMk id="33" creationId="{9DA06A0F-85A0-4071-9B67-EF53920B42D7}"/>
          </ac:picMkLst>
        </pc:picChg>
      </pc:sldChg>
      <pc:sldChg chg="addSp delSp modSp">
        <pc:chgData name="" userId="" providerId="" clId="Web-{D7FD2713-1462-465C-AC53-D6979861E93E}" dt="2018-06-26T08:27:39.679" v="118" actId="14100"/>
        <pc:sldMkLst>
          <pc:docMk/>
          <pc:sldMk cId="1893582534" sldId="292"/>
        </pc:sldMkLst>
        <pc:picChg chg="add mod">
          <ac:chgData name="" userId="" providerId="" clId="Web-{D7FD2713-1462-465C-AC53-D6979861E93E}" dt="2018-06-26T08:17:29.319" v="110" actId="1076"/>
          <ac:picMkLst>
            <pc:docMk/>
            <pc:sldMk cId="1893582534" sldId="292"/>
            <ac:picMk id="3" creationId="{3E1836BE-330B-40C1-8AA0-601CB21988FF}"/>
          </ac:picMkLst>
        </pc:picChg>
        <pc:picChg chg="mod">
          <ac:chgData name="" userId="" providerId="" clId="Web-{D7FD2713-1462-465C-AC53-D6979861E93E}" dt="2018-06-26T08:17:23.100" v="108" actId="1076"/>
          <ac:picMkLst>
            <pc:docMk/>
            <pc:sldMk cId="1893582534" sldId="292"/>
            <ac:picMk id="4" creationId="{54AD90EE-8FFA-4D48-A863-38DD05A018F5}"/>
          </ac:picMkLst>
        </pc:picChg>
        <pc:picChg chg="del">
          <ac:chgData name="" userId="" providerId="" clId="Web-{D7FD2713-1462-465C-AC53-D6979861E93E}" dt="2018-06-26T08:08:36.051" v="91" actId="14100"/>
          <ac:picMkLst>
            <pc:docMk/>
            <pc:sldMk cId="1893582534" sldId="292"/>
            <ac:picMk id="6" creationId="{326179D4-474C-4D68-BAF7-8B6B913BB474}"/>
          </ac:picMkLst>
        </pc:picChg>
        <pc:picChg chg="add mod">
          <ac:chgData name="" userId="" providerId="" clId="Web-{D7FD2713-1462-465C-AC53-D6979861E93E}" dt="2018-06-26T08:17:26.553" v="109" actId="1076"/>
          <ac:picMkLst>
            <pc:docMk/>
            <pc:sldMk cId="1893582534" sldId="292"/>
            <ac:picMk id="7" creationId="{BB8C4EEC-9826-4A4E-A3A8-DBA1E3562BE1}"/>
          </ac:picMkLst>
        </pc:picChg>
        <pc:picChg chg="add mod">
          <ac:chgData name="" userId="" providerId="" clId="Web-{D7FD2713-1462-465C-AC53-D6979861E93E}" dt="2018-06-26T08:17:35.663" v="112" actId="1076"/>
          <ac:picMkLst>
            <pc:docMk/>
            <pc:sldMk cId="1893582534" sldId="292"/>
            <ac:picMk id="9" creationId="{4F5F3CE6-3151-4901-866D-C9DA65042B53}"/>
          </ac:picMkLst>
        </pc:picChg>
        <pc:picChg chg="del">
          <ac:chgData name="" userId="" providerId="" clId="Web-{D7FD2713-1462-465C-AC53-D6979861E93E}" dt="2018-06-26T08:27:30.279" v="114" actId="14100"/>
          <ac:picMkLst>
            <pc:docMk/>
            <pc:sldMk cId="1893582534" sldId="292"/>
            <ac:picMk id="11" creationId="{6532CEF1-604B-48A8-9D02-5829F1855DA8}"/>
          </ac:picMkLst>
        </pc:picChg>
        <pc:picChg chg="add mod">
          <ac:chgData name="" userId="" providerId="" clId="Web-{D7FD2713-1462-465C-AC53-D6979861E93E}" dt="2018-06-26T08:27:39.679" v="118" actId="14100"/>
          <ac:picMkLst>
            <pc:docMk/>
            <pc:sldMk cId="1893582534" sldId="292"/>
            <ac:picMk id="13" creationId="{384231DC-3990-4018-B679-17F9608A7EF9}"/>
          </ac:picMkLst>
        </pc:picChg>
      </pc:sldChg>
    </pc:docChg>
  </pc:docChgLst>
  <pc:docChgLst>
    <pc:chgData clId="Web-{DB884685-BAB5-4F2B-8B93-C36FE60F2998}"/>
    <pc:docChg chg="modSld">
      <pc:chgData name="" userId="" providerId="" clId="Web-{DB884685-BAB5-4F2B-8B93-C36FE60F2998}" dt="2018-06-28T08:15:57.891" v="87" actId="1076"/>
      <pc:docMkLst>
        <pc:docMk/>
      </pc:docMkLst>
      <pc:sldChg chg="addSp delSp modSp">
        <pc:chgData name="" userId="" providerId="" clId="Web-{DB884685-BAB5-4F2B-8B93-C36FE60F2998}" dt="2018-06-28T08:15:57.891" v="87" actId="1076"/>
        <pc:sldMkLst>
          <pc:docMk/>
          <pc:sldMk cId="3194797708" sldId="286"/>
        </pc:sldMkLst>
        <pc:spChg chg="add del mod">
          <ac:chgData name="" userId="" providerId="" clId="Web-{DB884685-BAB5-4F2B-8B93-C36FE60F2998}" dt="2018-06-28T08:03:26.322" v="54"/>
          <ac:spMkLst>
            <pc:docMk/>
            <pc:sldMk cId="3194797708" sldId="286"/>
            <ac:spMk id="4" creationId="{6B03A9C4-3F0F-4D02-BA6E-BCCA597D4085}"/>
          </ac:spMkLst>
        </pc:spChg>
        <pc:spChg chg="mod">
          <ac:chgData name="" userId="" providerId="" clId="Web-{DB884685-BAB5-4F2B-8B93-C36FE60F2998}" dt="2018-06-28T08:07:47.483" v="63" actId="1076"/>
          <ac:spMkLst>
            <pc:docMk/>
            <pc:sldMk cId="3194797708" sldId="286"/>
            <ac:spMk id="5" creationId="{764CF378-5391-4698-8FDA-95DBE06DBAAE}"/>
          </ac:spMkLst>
        </pc:spChg>
        <pc:spChg chg="add del">
          <ac:chgData name="" userId="" providerId="" clId="Web-{DB884685-BAB5-4F2B-8B93-C36FE60F2998}" dt="2018-06-28T08:03:10.759" v="48"/>
          <ac:spMkLst>
            <pc:docMk/>
            <pc:sldMk cId="3194797708" sldId="286"/>
            <ac:spMk id="6" creationId="{878CDB90-D6E2-4D76-A46F-C24C6FA45112}"/>
          </ac:spMkLst>
        </pc:spChg>
        <pc:spChg chg="mod">
          <ac:chgData name="" userId="" providerId="" clId="Web-{DB884685-BAB5-4F2B-8B93-C36FE60F2998}" dt="2018-06-28T08:07:54.219" v="64" actId="1076"/>
          <ac:spMkLst>
            <pc:docMk/>
            <pc:sldMk cId="3194797708" sldId="286"/>
            <ac:spMk id="15" creationId="{F78F5B89-0BDF-4817-AED5-B8E668CC5738}"/>
          </ac:spMkLst>
        </pc:spChg>
        <pc:picChg chg="del">
          <ac:chgData name="" userId="" providerId="" clId="Web-{DB884685-BAB5-4F2B-8B93-C36FE60F2998}" dt="2018-06-28T08:14:20.876" v="70"/>
          <ac:picMkLst>
            <pc:docMk/>
            <pc:sldMk cId="3194797708" sldId="286"/>
            <ac:picMk id="3" creationId="{725C0DA7-9821-4D9E-85C9-AECBABFE96DD}"/>
          </ac:picMkLst>
        </pc:picChg>
        <pc:picChg chg="mod ord modCrop">
          <ac:chgData name="" userId="" providerId="" clId="Web-{DB884685-BAB5-4F2B-8B93-C36FE60F2998}" dt="2018-06-28T08:15:57.891" v="87" actId="1076"/>
          <ac:picMkLst>
            <pc:docMk/>
            <pc:sldMk cId="3194797708" sldId="286"/>
            <ac:picMk id="7" creationId="{A28CF581-6FBC-4C8A-AFA1-5831FB5C3A46}"/>
          </ac:picMkLst>
        </pc:picChg>
        <pc:picChg chg="add mod">
          <ac:chgData name="" userId="" providerId="" clId="Web-{DB884685-BAB5-4F2B-8B93-C36FE60F2998}" dt="2018-06-28T08:07:40.452" v="62" actId="1076"/>
          <ac:picMkLst>
            <pc:docMk/>
            <pc:sldMk cId="3194797708" sldId="286"/>
            <ac:picMk id="8" creationId="{8AE4879D-E3C6-4F7A-A625-2DDA836459CF}"/>
          </ac:picMkLst>
        </pc:picChg>
        <pc:picChg chg="add del mod">
          <ac:chgData name="" userId="" providerId="" clId="Web-{DB884685-BAB5-4F2B-8B93-C36FE60F2998}" dt="2018-06-28T08:13:13.189" v="69"/>
          <ac:picMkLst>
            <pc:docMk/>
            <pc:sldMk cId="3194797708" sldId="286"/>
            <ac:picMk id="10" creationId="{71E6B736-FA36-4950-B557-C9E4B3F9958C}"/>
          </ac:picMkLst>
        </pc:picChg>
        <pc:picChg chg="add mod ord">
          <ac:chgData name="" userId="" providerId="" clId="Web-{DB884685-BAB5-4F2B-8B93-C36FE60F2998}" dt="2018-06-28T08:15:05.142" v="77"/>
          <ac:picMkLst>
            <pc:docMk/>
            <pc:sldMk cId="3194797708" sldId="286"/>
            <ac:picMk id="12" creationId="{E051E52A-60C1-4B2E-AC2B-4103C1F7F620}"/>
          </ac:picMkLst>
        </pc:picChg>
      </pc:sldChg>
      <pc:sldChg chg="modSp">
        <pc:chgData name="" userId="" providerId="" clId="Web-{DB884685-BAB5-4F2B-8B93-C36FE60F2998}" dt="2018-06-28T08:02:00.726" v="19"/>
        <pc:sldMkLst>
          <pc:docMk/>
          <pc:sldMk cId="1383427761" sldId="291"/>
        </pc:sldMkLst>
        <pc:spChg chg="mod">
          <ac:chgData name="" userId="" providerId="" clId="Web-{DB884685-BAB5-4F2B-8B93-C36FE60F2998}" dt="2018-06-28T08:01:25.912" v="13" actId="20577"/>
          <ac:spMkLst>
            <pc:docMk/>
            <pc:sldMk cId="1383427761" sldId="291"/>
            <ac:spMk id="2" creationId="{F8EFDBCC-6920-4383-B94B-21F1D93AB4F7}"/>
          </ac:spMkLst>
        </pc:spChg>
        <pc:picChg chg="mod modCrop">
          <ac:chgData name="" userId="" providerId="" clId="Web-{DB884685-BAB5-4F2B-8B93-C36FE60F2998}" dt="2018-06-28T08:02:00.726" v="19"/>
          <ac:picMkLst>
            <pc:docMk/>
            <pc:sldMk cId="1383427761" sldId="291"/>
            <ac:picMk id="5" creationId="{DB3BD048-C0AD-4184-A974-1C27E2F2A6FF}"/>
          </ac:picMkLst>
        </pc:picChg>
      </pc:sldChg>
      <pc:sldChg chg="modSp">
        <pc:chgData name="" userId="" providerId="" clId="Web-{DB884685-BAB5-4F2B-8B93-C36FE60F2998}" dt="2018-06-28T07:58:04.559" v="1" actId="1076"/>
        <pc:sldMkLst>
          <pc:docMk/>
          <pc:sldMk cId="3524970959" sldId="293"/>
        </pc:sldMkLst>
        <pc:picChg chg="mod">
          <ac:chgData name="" userId="" providerId="" clId="Web-{DB884685-BAB5-4F2B-8B93-C36FE60F2998}" dt="2018-06-28T07:58:04.559" v="1" actId="1076"/>
          <ac:picMkLst>
            <pc:docMk/>
            <pc:sldMk cId="3524970959" sldId="293"/>
            <ac:picMk id="117" creationId="{AF1873BE-EDB9-4232-A550-75E632A66D6C}"/>
          </ac:picMkLst>
        </pc:picChg>
        <pc:cxnChg chg="mod">
          <ac:chgData name="" userId="" providerId="" clId="Web-{DB884685-BAB5-4F2B-8B93-C36FE60F2998}" dt="2018-06-28T07:58:02.215" v="0" actId="1076"/>
          <ac:cxnSpMkLst>
            <pc:docMk/>
            <pc:sldMk cId="3524970959" sldId="293"/>
            <ac:cxnSpMk id="105" creationId="{04513483-A5E4-4932-83FA-618CA2B5B344}"/>
          </ac:cxnSpMkLst>
        </pc:cxnChg>
      </pc:sldChg>
      <pc:sldChg chg="modSp">
        <pc:chgData name="" userId="" providerId="" clId="Web-{DB884685-BAB5-4F2B-8B93-C36FE60F2998}" dt="2018-06-28T07:59:03.156" v="4" actId="1076"/>
        <pc:sldMkLst>
          <pc:docMk/>
          <pc:sldMk cId="4251389775" sldId="295"/>
        </pc:sldMkLst>
        <pc:spChg chg="mod">
          <ac:chgData name="" userId="" providerId="" clId="Web-{DB884685-BAB5-4F2B-8B93-C36FE60F2998}" dt="2018-06-28T07:59:00.359" v="3" actId="1076"/>
          <ac:spMkLst>
            <pc:docMk/>
            <pc:sldMk cId="4251389775" sldId="295"/>
            <ac:spMk id="7" creationId="{9B283FD0-9DFD-43EC-BC53-32C54EA8373D}"/>
          </ac:spMkLst>
        </pc:spChg>
        <pc:spChg chg="mod">
          <ac:chgData name="" userId="" providerId="" clId="Web-{DB884685-BAB5-4F2B-8B93-C36FE60F2998}" dt="2018-06-28T07:59:03.156" v="4" actId="1076"/>
          <ac:spMkLst>
            <pc:docMk/>
            <pc:sldMk cId="4251389775" sldId="295"/>
            <ac:spMk id="8" creationId="{ABC44C5D-5055-4FD1-A1B8-E4B2CF293F9F}"/>
          </ac:spMkLst>
        </pc:spChg>
        <pc:spChg chg="mod">
          <ac:chgData name="" userId="" providerId="" clId="Web-{DB884685-BAB5-4F2B-8B93-C36FE60F2998}" dt="2018-06-28T07:58:43.999" v="2" actId="1076"/>
          <ac:spMkLst>
            <pc:docMk/>
            <pc:sldMk cId="4251389775" sldId="295"/>
            <ac:spMk id="9" creationId="{E089D4F2-891E-4411-BFD4-1B26DC748345}"/>
          </ac:spMkLst>
        </pc:spChg>
      </pc:sldChg>
      <pc:sldChg chg="modSp">
        <pc:chgData name="" userId="" providerId="" clId="Web-{DB884685-BAB5-4F2B-8B93-C36FE60F2998}" dt="2018-06-28T08:01:20.083" v="12" actId="20577"/>
        <pc:sldMkLst>
          <pc:docMk/>
          <pc:sldMk cId="3143825660" sldId="297"/>
        </pc:sldMkLst>
        <pc:spChg chg="mod">
          <ac:chgData name="" userId="" providerId="" clId="Web-{DB884685-BAB5-4F2B-8B93-C36FE60F2998}" dt="2018-06-28T08:01:20.083" v="12" actId="20577"/>
          <ac:spMkLst>
            <pc:docMk/>
            <pc:sldMk cId="3143825660" sldId="297"/>
            <ac:spMk id="9" creationId="{EB42B0DA-78CA-442C-BD1C-C78FB93041FE}"/>
          </ac:spMkLst>
        </pc:spChg>
        <pc:picChg chg="mod">
          <ac:chgData name="" userId="" providerId="" clId="Web-{DB884685-BAB5-4F2B-8B93-C36FE60F2998}" dt="2018-06-28T08:01:09.130" v="11" actId="1076"/>
          <ac:picMkLst>
            <pc:docMk/>
            <pc:sldMk cId="3143825660" sldId="297"/>
            <ac:picMk id="4" creationId="{55F1295E-C905-4AA7-AEFE-F5394DE0A624}"/>
          </ac:picMkLst>
        </pc:picChg>
      </pc:sldChg>
    </pc:docChg>
  </pc:docChgLst>
  <pc:docChgLst>
    <pc:chgData clId="Web-{4351091A-E1C4-4A19-A18A-6B2DD143623F}"/>
    <pc:docChg chg="modSld">
      <pc:chgData name="" userId="" providerId="" clId="Web-{4351091A-E1C4-4A19-A18A-6B2DD143623F}" dt="2018-06-24T14:58:23.997" v="56" actId="1076"/>
      <pc:docMkLst>
        <pc:docMk/>
      </pc:docMkLst>
      <pc:sldChg chg="delSp modSp">
        <pc:chgData name="" userId="" providerId="" clId="Web-{4351091A-E1C4-4A19-A18A-6B2DD143623F}" dt="2018-06-24T14:58:23.997" v="56" actId="1076"/>
        <pc:sldMkLst>
          <pc:docMk/>
          <pc:sldMk cId="1997850496" sldId="275"/>
        </pc:sldMkLst>
        <pc:spChg chg="mod">
          <ac:chgData name="" userId="" providerId="" clId="Web-{4351091A-E1C4-4A19-A18A-6B2DD143623F}" dt="2018-06-24T14:58:09.309" v="50" actId="20577"/>
          <ac:spMkLst>
            <pc:docMk/>
            <pc:sldMk cId="1997850496" sldId="275"/>
            <ac:spMk id="2" creationId="{2C2D5316-4D4A-4A9F-872C-02568C522195}"/>
          </ac:spMkLst>
        </pc:spChg>
        <pc:picChg chg="del">
          <ac:chgData name="" userId="" providerId="" clId="Web-{4351091A-E1C4-4A19-A18A-6B2DD143623F}" dt="2018-06-24T14:57:40.575" v="0" actId="1076"/>
          <ac:picMkLst>
            <pc:docMk/>
            <pc:sldMk cId="1997850496" sldId="275"/>
            <ac:picMk id="3" creationId="{1063BFBA-72E2-4DE3-8142-83ADBB18500E}"/>
          </ac:picMkLst>
        </pc:picChg>
        <pc:picChg chg="del">
          <ac:chgData name="" userId="" providerId="" clId="Web-{4351091A-E1C4-4A19-A18A-6B2DD143623F}" dt="2018-06-24T14:57:42.075" v="1" actId="1076"/>
          <ac:picMkLst>
            <pc:docMk/>
            <pc:sldMk cId="1997850496" sldId="275"/>
            <ac:picMk id="5" creationId="{268728F0-F13D-4055-A894-92DF729137D6}"/>
          </ac:picMkLst>
        </pc:picChg>
        <pc:picChg chg="mod">
          <ac:chgData name="" userId="" providerId="" clId="Web-{4351091A-E1C4-4A19-A18A-6B2DD143623F}" dt="2018-06-24T14:58:20.262" v="55" actId="1076"/>
          <ac:picMkLst>
            <pc:docMk/>
            <pc:sldMk cId="1997850496" sldId="275"/>
            <ac:picMk id="12" creationId="{CB3FFB33-1671-4EFB-B67D-60001ACB5B30}"/>
          </ac:picMkLst>
        </pc:picChg>
        <pc:picChg chg="mod">
          <ac:chgData name="" userId="" providerId="" clId="Web-{4351091A-E1C4-4A19-A18A-6B2DD143623F}" dt="2018-06-24T14:58:23.997" v="56" actId="1076"/>
          <ac:picMkLst>
            <pc:docMk/>
            <pc:sldMk cId="1997850496" sldId="275"/>
            <ac:picMk id="16" creationId="{D704CBDB-026F-43E7-8206-504D7DBF46F0}"/>
          </ac:picMkLst>
        </pc:picChg>
      </pc:sldChg>
    </pc:docChg>
  </pc:docChgLst>
  <pc:docChgLst>
    <pc:chgData clId="Web-{784680C2-62FE-44D3-A422-BBDBFEE3E923}"/>
    <pc:docChg chg="modSld">
      <pc:chgData name="" userId="" providerId="" clId="Web-{784680C2-62FE-44D3-A422-BBDBFEE3E923}" dt="2018-06-24T17:27:59.577" v="2" actId="20577"/>
      <pc:docMkLst>
        <pc:docMk/>
      </pc:docMkLst>
      <pc:sldChg chg="modSp">
        <pc:chgData name="" userId="" providerId="" clId="Web-{784680C2-62FE-44D3-A422-BBDBFEE3E923}" dt="2018-06-24T17:27:40.561" v="0" actId="20577"/>
        <pc:sldMkLst>
          <pc:docMk/>
          <pc:sldMk cId="2074794938" sldId="284"/>
        </pc:sldMkLst>
        <pc:spChg chg="mod">
          <ac:chgData name="" userId="" providerId="" clId="Web-{784680C2-62FE-44D3-A422-BBDBFEE3E923}" dt="2018-06-24T17:27:40.561" v="0" actId="20577"/>
          <ac:spMkLst>
            <pc:docMk/>
            <pc:sldMk cId="2074794938" sldId="284"/>
            <ac:spMk id="3" creationId="{CF36556E-E0E0-4546-B9ED-569B07F057B7}"/>
          </ac:spMkLst>
        </pc:spChg>
      </pc:sldChg>
    </pc:docChg>
  </pc:docChgLst>
  <pc:docChgLst>
    <pc:chgData clId="Web-{12318BC1-F7AE-448E-8A3A-8A8CF20DABCD}"/>
    <pc:docChg chg="modSld">
      <pc:chgData name="" userId="" providerId="" clId="Web-{12318BC1-F7AE-448E-8A3A-8A8CF20DABCD}" dt="2018-06-23T13:20:20.190" v="76" actId="14100"/>
      <pc:docMkLst>
        <pc:docMk/>
      </pc:docMkLst>
      <pc:sldChg chg="modSp">
        <pc:chgData name="" userId="" providerId="" clId="Web-{12318BC1-F7AE-448E-8A3A-8A8CF20DABCD}" dt="2018-06-23T13:14:42.204" v="9" actId="20577"/>
        <pc:sldMkLst>
          <pc:docMk/>
          <pc:sldMk cId="2238658317" sldId="257"/>
        </pc:sldMkLst>
        <pc:spChg chg="mod">
          <ac:chgData name="" userId="" providerId="" clId="Web-{12318BC1-F7AE-448E-8A3A-8A8CF20DABCD}" dt="2018-06-23T13:14:42.204" v="9" actId="20577"/>
          <ac:spMkLst>
            <pc:docMk/>
            <pc:sldMk cId="2238658317" sldId="257"/>
            <ac:spMk id="3" creationId="{2B4C5ABD-1C23-41C4-B1B3-06FC90AB1922}"/>
          </ac:spMkLst>
        </pc:spChg>
      </pc:sldChg>
      <pc:sldChg chg="modSp">
        <pc:chgData name="" userId="" providerId="" clId="Web-{12318BC1-F7AE-448E-8A3A-8A8CF20DABCD}" dt="2018-06-23T13:20:20.190" v="76" actId="14100"/>
        <pc:sldMkLst>
          <pc:docMk/>
          <pc:sldMk cId="465760608" sldId="259"/>
        </pc:sldMkLst>
        <pc:spChg chg="mod">
          <ac:chgData name="" userId="" providerId="" clId="Web-{12318BC1-F7AE-448E-8A3A-8A8CF20DABCD}" dt="2018-06-23T13:20:20.190" v="76" actId="14100"/>
          <ac:spMkLst>
            <pc:docMk/>
            <pc:sldMk cId="465760608" sldId="259"/>
            <ac:spMk id="3" creationId="{D2D00887-A36C-4155-864A-8C9210A8F498}"/>
          </ac:spMkLst>
        </pc:spChg>
        <pc:picChg chg="mod">
          <ac:chgData name="" userId="" providerId="" clId="Web-{12318BC1-F7AE-448E-8A3A-8A8CF20DABCD}" dt="2018-06-23T13:20:06.190" v="75" actId="1076"/>
          <ac:picMkLst>
            <pc:docMk/>
            <pc:sldMk cId="465760608" sldId="259"/>
            <ac:picMk id="4" creationId="{C276B585-CCC9-4465-B3BA-1013CF549C41}"/>
          </ac:picMkLst>
        </pc:picChg>
      </pc:sldChg>
    </pc:docChg>
  </pc:docChgLst>
  <pc:docChgLst>
    <pc:chgData clId="Web-{E837B721-5204-4D50-90DE-9F106BEE656E}"/>
    <pc:docChg chg="modSld">
      <pc:chgData name="" userId="" providerId="" clId="Web-{E837B721-5204-4D50-90DE-9F106BEE656E}" dt="2018-06-27T18:54:48.065" v="51" actId="1076"/>
      <pc:docMkLst>
        <pc:docMk/>
      </pc:docMkLst>
      <pc:sldChg chg="modSp">
        <pc:chgData name="" userId="" providerId="" clId="Web-{E837B721-5204-4D50-90DE-9F106BEE656E}" dt="2018-06-27T18:20:58.521" v="19" actId="20577"/>
        <pc:sldMkLst>
          <pc:docMk/>
          <pc:sldMk cId="109857222" sldId="256"/>
        </pc:sldMkLst>
        <pc:spChg chg="mod">
          <ac:chgData name="" userId="" providerId="" clId="Web-{E837B721-5204-4D50-90DE-9F106BEE656E}" dt="2018-06-27T18:20:58.521" v="19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addSp modSp">
        <pc:chgData name="" userId="" providerId="" clId="Web-{E837B721-5204-4D50-90DE-9F106BEE656E}" dt="2018-06-27T18:54:48.065" v="51" actId="1076"/>
        <pc:sldMkLst>
          <pc:docMk/>
          <pc:sldMk cId="2883064476" sldId="271"/>
        </pc:sldMkLst>
        <pc:spChg chg="add mod">
          <ac:chgData name="" userId="" providerId="" clId="Web-{E837B721-5204-4D50-90DE-9F106BEE656E}" dt="2018-06-27T18:54:39.065" v="49" actId="14100"/>
          <ac:spMkLst>
            <pc:docMk/>
            <pc:sldMk cId="2883064476" sldId="271"/>
            <ac:spMk id="3" creationId="{D66F4F00-56EB-45CD-BA61-B97F640D6A25}"/>
          </ac:spMkLst>
        </pc:spChg>
        <pc:spChg chg="add mod">
          <ac:chgData name="" userId="" providerId="" clId="Web-{E837B721-5204-4D50-90DE-9F106BEE656E}" dt="2018-06-27T18:54:48.065" v="51" actId="1076"/>
          <ac:spMkLst>
            <pc:docMk/>
            <pc:sldMk cId="2883064476" sldId="271"/>
            <ac:spMk id="13" creationId="{005BAC1F-2845-415F-981D-69045BD47D85}"/>
          </ac:spMkLst>
        </pc:spChg>
      </pc:sldChg>
      <pc:sldChg chg="modSp">
        <pc:chgData name="" userId="" providerId="" clId="Web-{E837B721-5204-4D50-90DE-9F106BEE656E}" dt="2018-06-27T18:43:58.076" v="44" actId="20577"/>
        <pc:sldMkLst>
          <pc:docMk/>
          <pc:sldMk cId="1997850496" sldId="275"/>
        </pc:sldMkLst>
        <pc:spChg chg="mod">
          <ac:chgData name="" userId="" providerId="" clId="Web-{E837B721-5204-4D50-90DE-9F106BEE656E}" dt="2018-06-27T18:43:58.076" v="44" actId="20577"/>
          <ac:spMkLst>
            <pc:docMk/>
            <pc:sldMk cId="1997850496" sldId="275"/>
            <ac:spMk id="2" creationId="{2C2D5316-4D4A-4A9F-872C-02568C522195}"/>
          </ac:spMkLst>
        </pc:spChg>
      </pc:sldChg>
      <pc:sldChg chg="addSp delSp modSp">
        <pc:chgData name="" userId="" providerId="" clId="Web-{E837B721-5204-4D50-90DE-9F106BEE656E}" dt="2018-06-27T18:12:00.046" v="6" actId="1076"/>
        <pc:sldMkLst>
          <pc:docMk/>
          <pc:sldMk cId="490275093" sldId="282"/>
        </pc:sldMkLst>
        <pc:spChg chg="del">
          <ac:chgData name="" userId="" providerId="" clId="Web-{E837B721-5204-4D50-90DE-9F106BEE656E}" dt="2018-06-27T18:01:49.011" v="5"/>
          <ac:spMkLst>
            <pc:docMk/>
            <pc:sldMk cId="490275093" sldId="282"/>
            <ac:spMk id="4" creationId="{274D4091-FFB4-49EF-B7DB-CA7E0307BF82}"/>
          </ac:spMkLst>
        </pc:spChg>
        <pc:picChg chg="mod">
          <ac:chgData name="" userId="" providerId="" clId="Web-{E837B721-5204-4D50-90DE-9F106BEE656E}" dt="2018-06-27T18:12:00.046" v="6" actId="1076"/>
          <ac:picMkLst>
            <pc:docMk/>
            <pc:sldMk cId="490275093" sldId="282"/>
            <ac:picMk id="3" creationId="{6BB12330-1FB3-4167-A5CB-6D097A1B9AC7}"/>
          </ac:picMkLst>
        </pc:picChg>
        <pc:picChg chg="del">
          <ac:chgData name="" userId="" providerId="" clId="Web-{E837B721-5204-4D50-90DE-9F106BEE656E}" dt="2018-06-27T18:00:32.417" v="1"/>
          <ac:picMkLst>
            <pc:docMk/>
            <pc:sldMk cId="490275093" sldId="282"/>
            <ac:picMk id="5" creationId="{DB731EC0-42C2-42C7-B53D-3B2823CC6BA3}"/>
          </ac:picMkLst>
        </pc:picChg>
        <pc:picChg chg="add mod">
          <ac:chgData name="" userId="" providerId="" clId="Web-{E837B721-5204-4D50-90DE-9F106BEE656E}" dt="2018-06-27T18:00:41.151" v="4" actId="1076"/>
          <ac:picMkLst>
            <pc:docMk/>
            <pc:sldMk cId="490275093" sldId="282"/>
            <ac:picMk id="6" creationId="{AC7F9D60-91C6-4BB0-89B7-8C4C21AFE19C}"/>
          </ac:picMkLst>
        </pc:picChg>
      </pc:sldChg>
    </pc:docChg>
  </pc:docChgLst>
  <pc:docChgLst>
    <pc:chgData clId="Web-{BEA31893-7091-476A-9617-95975FDE9035}"/>
    <pc:docChg chg="modSld">
      <pc:chgData name="" userId="" providerId="" clId="Web-{BEA31893-7091-476A-9617-95975FDE9035}" dt="2018-06-25T16:59:56.638" v="22"/>
      <pc:docMkLst>
        <pc:docMk/>
      </pc:docMkLst>
      <pc:sldChg chg="addSp delSp modSp">
        <pc:chgData name="" userId="" providerId="" clId="Web-{BEA31893-7091-476A-9617-95975FDE9035}" dt="2018-06-25T16:59:56.638" v="22"/>
        <pc:sldMkLst>
          <pc:docMk/>
          <pc:sldMk cId="841725978" sldId="274"/>
        </pc:sldMkLst>
        <pc:spChg chg="del mod">
          <ac:chgData name="" userId="" providerId="" clId="Web-{BEA31893-7091-476A-9617-95975FDE9035}" dt="2018-06-25T16:59:56.638" v="22"/>
          <ac:spMkLst>
            <pc:docMk/>
            <pc:sldMk cId="841725978" sldId="274"/>
            <ac:spMk id="3" creationId="{287278EB-3334-4F76-8B8B-14387C04C128}"/>
          </ac:spMkLst>
        </pc:spChg>
        <pc:picChg chg="del">
          <ac:chgData name="" userId="" providerId="" clId="Web-{BEA31893-7091-476A-9617-95975FDE9035}" dt="2018-06-25T16:58:06.247" v="1"/>
          <ac:picMkLst>
            <pc:docMk/>
            <pc:sldMk cId="841725978" sldId="274"/>
            <ac:picMk id="4" creationId="{3893FE78-0694-4858-A952-55847F0E3C40}"/>
          </ac:picMkLst>
        </pc:picChg>
        <pc:picChg chg="add mod">
          <ac:chgData name="" userId="" providerId="" clId="Web-{BEA31893-7091-476A-9617-95975FDE9035}" dt="2018-06-25T16:59:42.419" v="18" actId="1076"/>
          <ac:picMkLst>
            <pc:docMk/>
            <pc:sldMk cId="841725978" sldId="274"/>
            <ac:picMk id="5" creationId="{49B17366-8A23-487F-8025-2193BF4C933F}"/>
          </ac:picMkLst>
        </pc:picChg>
        <pc:picChg chg="del">
          <ac:chgData name="" userId="" providerId="" clId="Web-{BEA31893-7091-476A-9617-95975FDE9035}" dt="2018-06-25T16:58:04.653" v="0"/>
          <ac:picMkLst>
            <pc:docMk/>
            <pc:sldMk cId="841725978" sldId="274"/>
            <ac:picMk id="6" creationId="{79D76A64-A888-47F5-9A03-FC6D9CAE6CC8}"/>
          </ac:picMkLst>
        </pc:picChg>
        <pc:picChg chg="add del mod">
          <ac:chgData name="" userId="" providerId="" clId="Web-{BEA31893-7091-476A-9617-95975FDE9035}" dt="2018-06-25T16:59:03.184" v="5"/>
          <ac:picMkLst>
            <pc:docMk/>
            <pc:sldMk cId="841725978" sldId="274"/>
            <ac:picMk id="9" creationId="{1844AFEE-3C87-4690-8224-855C260DF6DD}"/>
          </ac:picMkLst>
        </pc:picChg>
        <pc:picChg chg="add mod">
          <ac:chgData name="" userId="" providerId="" clId="Web-{BEA31893-7091-476A-9617-95975FDE9035}" dt="2018-06-25T16:59:23.825" v="11" actId="14100"/>
          <ac:picMkLst>
            <pc:docMk/>
            <pc:sldMk cId="841725978" sldId="274"/>
            <ac:picMk id="12" creationId="{CC4037AF-FADF-4254-A7B8-3D7B086EC123}"/>
          </ac:picMkLst>
        </pc:picChg>
      </pc:sldChg>
    </pc:docChg>
  </pc:docChgLst>
  <pc:docChgLst>
    <pc:chgData clId="Web-{F57BA267-1FCC-4BEC-8A81-2EDB160AB586}"/>
    <pc:docChg chg="addSld modSld">
      <pc:chgData name="" userId="" providerId="" clId="Web-{F57BA267-1FCC-4BEC-8A81-2EDB160AB586}" dt="2018-06-24T13:42:29.721" v="160" actId="1076"/>
      <pc:docMkLst>
        <pc:docMk/>
      </pc:docMkLst>
      <pc:sldChg chg="addSp delSp modSp">
        <pc:chgData name="" userId="" providerId="" clId="Web-{F57BA267-1FCC-4BEC-8A81-2EDB160AB586}" dt="2018-06-24T13:42:29.721" v="160" actId="1076"/>
        <pc:sldMkLst>
          <pc:docMk/>
          <pc:sldMk cId="465760608" sldId="259"/>
        </pc:sldMkLst>
        <pc:spChg chg="mod">
          <ac:chgData name="" userId="" providerId="" clId="Web-{F57BA267-1FCC-4BEC-8A81-2EDB160AB586}" dt="2018-06-24T13:42:06.565" v="120" actId="1076"/>
          <ac:spMkLst>
            <pc:docMk/>
            <pc:sldMk cId="465760608" sldId="259"/>
            <ac:spMk id="2" creationId="{F658FC4D-49B0-49F8-B004-FFD4161F5BDE}"/>
          </ac:spMkLst>
        </pc:spChg>
        <pc:spChg chg="mod">
          <ac:chgData name="" userId="" providerId="" clId="Web-{F57BA267-1FCC-4BEC-8A81-2EDB160AB586}" dt="2018-06-24T13:41:53.080" v="82" actId="1076"/>
          <ac:spMkLst>
            <pc:docMk/>
            <pc:sldMk cId="465760608" sldId="259"/>
            <ac:spMk id="3" creationId="{D2D00887-A36C-4155-864A-8C9210A8F498}"/>
          </ac:spMkLst>
        </pc:spChg>
        <pc:spChg chg="add mod">
          <ac:chgData name="" userId="" providerId="" clId="Web-{F57BA267-1FCC-4BEC-8A81-2EDB160AB586}" dt="2018-06-24T13:39:23.174" v="16" actId="1076"/>
          <ac:spMkLst>
            <pc:docMk/>
            <pc:sldMk cId="465760608" sldId="259"/>
            <ac:spMk id="5" creationId="{E2F86469-F16E-4503-A2F9-38593E3BF34C}"/>
          </ac:spMkLst>
        </pc:spChg>
        <pc:spChg chg="del">
          <ac:chgData name="" userId="" providerId="" clId="Web-{F57BA267-1FCC-4BEC-8A81-2EDB160AB586}" dt="2018-06-24T13:35:46.174" v="0" actId="1076"/>
          <ac:spMkLst>
            <pc:docMk/>
            <pc:sldMk cId="465760608" sldId="259"/>
            <ac:spMk id="6" creationId="{6DB56178-8BF6-4085-8F25-99AB47AA0097}"/>
          </ac:spMkLst>
        </pc:spChg>
        <pc:spChg chg="add del mod">
          <ac:chgData name="" userId="" providerId="" clId="Web-{F57BA267-1FCC-4BEC-8A81-2EDB160AB586}" dt="2018-06-24T13:37:45.721" v="7" actId="1076"/>
          <ac:spMkLst>
            <pc:docMk/>
            <pc:sldMk cId="465760608" sldId="259"/>
            <ac:spMk id="7" creationId="{BC12CAF4-D035-4C44-BF5F-3B44A5F1AFBD}"/>
          </ac:spMkLst>
        </pc:spChg>
        <pc:spChg chg="add mod">
          <ac:chgData name="" userId="" providerId="" clId="Web-{F57BA267-1FCC-4BEC-8A81-2EDB160AB586}" dt="2018-06-24T13:42:29.721" v="160" actId="1076"/>
          <ac:spMkLst>
            <pc:docMk/>
            <pc:sldMk cId="465760608" sldId="259"/>
            <ac:spMk id="8" creationId="{AA9A84EE-C7C6-47E9-858E-5AB43B16C6F4}"/>
          </ac:spMkLst>
        </pc:spChg>
        <pc:spChg chg="add mod">
          <ac:chgData name="" userId="" providerId="" clId="Web-{F57BA267-1FCC-4BEC-8A81-2EDB160AB586}" dt="2018-06-24T13:42:23.049" v="123" actId="1076"/>
          <ac:spMkLst>
            <pc:docMk/>
            <pc:sldMk cId="465760608" sldId="259"/>
            <ac:spMk id="9" creationId="{33928F04-E5EB-4FAF-B603-72C295C5F375}"/>
          </ac:spMkLst>
        </pc:spChg>
        <pc:spChg chg="add mod">
          <ac:chgData name="" userId="" providerId="" clId="Web-{F57BA267-1FCC-4BEC-8A81-2EDB160AB586}" dt="2018-06-24T13:42:23.065" v="124" actId="1076"/>
          <ac:spMkLst>
            <pc:docMk/>
            <pc:sldMk cId="465760608" sldId="259"/>
            <ac:spMk id="10" creationId="{479433B8-D5D2-40B1-9FC6-9ED7DC022A1D}"/>
          </ac:spMkLst>
        </pc:spChg>
        <pc:spChg chg="add mod">
          <ac:chgData name="" userId="" providerId="" clId="Web-{F57BA267-1FCC-4BEC-8A81-2EDB160AB586}" dt="2018-06-24T13:42:23.065" v="125" actId="1076"/>
          <ac:spMkLst>
            <pc:docMk/>
            <pc:sldMk cId="465760608" sldId="259"/>
            <ac:spMk id="11" creationId="{5D9ADF12-607C-482A-B05D-0E528754D181}"/>
          </ac:spMkLst>
        </pc:spChg>
        <pc:spChg chg="add mod">
          <ac:chgData name="" userId="" providerId="" clId="Web-{F57BA267-1FCC-4BEC-8A81-2EDB160AB586}" dt="2018-06-24T13:42:23.080" v="126" actId="1076"/>
          <ac:spMkLst>
            <pc:docMk/>
            <pc:sldMk cId="465760608" sldId="259"/>
            <ac:spMk id="12" creationId="{1C645A02-4306-43AC-AF56-8DF18B46C6D7}"/>
          </ac:spMkLst>
        </pc:spChg>
        <pc:spChg chg="add del mod">
          <ac:chgData name="" userId="" providerId="" clId="Web-{F57BA267-1FCC-4BEC-8A81-2EDB160AB586}" dt="2018-06-24T13:40:23.049" v="42" actId="1076"/>
          <ac:spMkLst>
            <pc:docMk/>
            <pc:sldMk cId="465760608" sldId="259"/>
            <ac:spMk id="13" creationId="{51D8810B-E188-4839-8FBB-F304F87509A6}"/>
          </ac:spMkLst>
        </pc:spChg>
        <pc:spChg chg="add del mod">
          <ac:chgData name="" userId="" providerId="" clId="Web-{F57BA267-1FCC-4BEC-8A81-2EDB160AB586}" dt="2018-06-24T13:40:23.049" v="41" actId="1076"/>
          <ac:spMkLst>
            <pc:docMk/>
            <pc:sldMk cId="465760608" sldId="259"/>
            <ac:spMk id="14" creationId="{42B9BD07-5BB1-40CF-9972-098C2999D5F3}"/>
          </ac:spMkLst>
        </pc:spChg>
        <pc:spChg chg="add del mod">
          <ac:chgData name="" userId="" providerId="" clId="Web-{F57BA267-1FCC-4BEC-8A81-2EDB160AB586}" dt="2018-06-24T13:40:23.049" v="40" actId="1076"/>
          <ac:spMkLst>
            <pc:docMk/>
            <pc:sldMk cId="465760608" sldId="259"/>
            <ac:spMk id="15" creationId="{CBA032E3-071C-4D7B-B1CE-69DA22A10284}"/>
          </ac:spMkLst>
        </pc:spChg>
        <pc:spChg chg="add del mod">
          <ac:chgData name="" userId="" providerId="" clId="Web-{F57BA267-1FCC-4BEC-8A81-2EDB160AB586}" dt="2018-06-24T13:40:23.049" v="39" actId="1076"/>
          <ac:spMkLst>
            <pc:docMk/>
            <pc:sldMk cId="465760608" sldId="259"/>
            <ac:spMk id="16" creationId="{8892281F-50E5-4A08-9FD2-D898C4F8F5E1}"/>
          </ac:spMkLst>
        </pc:spChg>
        <pc:spChg chg="add mod">
          <ac:chgData name="" userId="" providerId="" clId="Web-{F57BA267-1FCC-4BEC-8A81-2EDB160AB586}" dt="2018-06-24T13:42:23.080" v="127" actId="1076"/>
          <ac:spMkLst>
            <pc:docMk/>
            <pc:sldMk cId="465760608" sldId="259"/>
            <ac:spMk id="17" creationId="{90B3323D-0345-436C-A25E-98F940368944}"/>
          </ac:spMkLst>
        </pc:spChg>
        <pc:spChg chg="add mod">
          <ac:chgData name="" userId="" providerId="" clId="Web-{F57BA267-1FCC-4BEC-8A81-2EDB160AB586}" dt="2018-06-24T13:42:23.096" v="128" actId="1076"/>
          <ac:spMkLst>
            <pc:docMk/>
            <pc:sldMk cId="465760608" sldId="259"/>
            <ac:spMk id="18" creationId="{0E65B0F5-5950-4F41-A44F-0C31D69A5599}"/>
          </ac:spMkLst>
        </pc:spChg>
        <pc:spChg chg="add mod">
          <ac:chgData name="" userId="" providerId="" clId="Web-{F57BA267-1FCC-4BEC-8A81-2EDB160AB586}" dt="2018-06-24T13:42:23.112" v="129" actId="1076"/>
          <ac:spMkLst>
            <pc:docMk/>
            <pc:sldMk cId="465760608" sldId="259"/>
            <ac:spMk id="19" creationId="{7E9E2671-F7E9-4070-9A20-555B72552FC0}"/>
          </ac:spMkLst>
        </pc:spChg>
        <pc:spChg chg="add mod">
          <ac:chgData name="" userId="" providerId="" clId="Web-{F57BA267-1FCC-4BEC-8A81-2EDB160AB586}" dt="2018-06-24T13:42:23.112" v="130" actId="1076"/>
          <ac:spMkLst>
            <pc:docMk/>
            <pc:sldMk cId="465760608" sldId="259"/>
            <ac:spMk id="20" creationId="{F4DEA953-7025-4762-8663-3D51EA2446DC}"/>
          </ac:spMkLst>
        </pc:spChg>
        <pc:spChg chg="add mod">
          <ac:chgData name="" userId="" providerId="" clId="Web-{F57BA267-1FCC-4BEC-8A81-2EDB160AB586}" dt="2018-06-24T13:42:23.127" v="131" actId="1076"/>
          <ac:spMkLst>
            <pc:docMk/>
            <pc:sldMk cId="465760608" sldId="259"/>
            <ac:spMk id="21" creationId="{73339DDA-3A17-4B96-9EB8-24CEC51A4FB3}"/>
          </ac:spMkLst>
        </pc:spChg>
        <pc:spChg chg="add mod">
          <ac:chgData name="" userId="" providerId="" clId="Web-{F57BA267-1FCC-4BEC-8A81-2EDB160AB586}" dt="2018-06-24T13:42:23.127" v="132" actId="1076"/>
          <ac:spMkLst>
            <pc:docMk/>
            <pc:sldMk cId="465760608" sldId="259"/>
            <ac:spMk id="22" creationId="{CB430722-7471-44B7-BC64-4F22F5F26369}"/>
          </ac:spMkLst>
        </pc:spChg>
        <pc:spChg chg="add mod">
          <ac:chgData name="" userId="" providerId="" clId="Web-{F57BA267-1FCC-4BEC-8A81-2EDB160AB586}" dt="2018-06-24T13:42:23.143" v="133" actId="1076"/>
          <ac:spMkLst>
            <pc:docMk/>
            <pc:sldMk cId="465760608" sldId="259"/>
            <ac:spMk id="23" creationId="{7329DAC8-0B5D-4A5B-9975-6A6C34142182}"/>
          </ac:spMkLst>
        </pc:spChg>
        <pc:spChg chg="add mod">
          <ac:chgData name="" userId="" providerId="" clId="Web-{F57BA267-1FCC-4BEC-8A81-2EDB160AB586}" dt="2018-06-24T13:42:23.143" v="134" actId="1076"/>
          <ac:spMkLst>
            <pc:docMk/>
            <pc:sldMk cId="465760608" sldId="259"/>
            <ac:spMk id="24" creationId="{8E9F4ACE-9448-45E7-A439-2D1C9277F8D2}"/>
          </ac:spMkLst>
        </pc:spChg>
        <pc:spChg chg="add mod">
          <ac:chgData name="" userId="" providerId="" clId="Web-{F57BA267-1FCC-4BEC-8A81-2EDB160AB586}" dt="2018-06-24T13:42:23.158" v="135" actId="1076"/>
          <ac:spMkLst>
            <pc:docMk/>
            <pc:sldMk cId="465760608" sldId="259"/>
            <ac:spMk id="25" creationId="{7DD4EAAC-B927-44E4-808F-7E49419923B0}"/>
          </ac:spMkLst>
        </pc:spChg>
        <pc:spChg chg="add mod">
          <ac:chgData name="" userId="" providerId="" clId="Web-{F57BA267-1FCC-4BEC-8A81-2EDB160AB586}" dt="2018-06-24T13:42:23.174" v="136" actId="1076"/>
          <ac:spMkLst>
            <pc:docMk/>
            <pc:sldMk cId="465760608" sldId="259"/>
            <ac:spMk id="26" creationId="{07CCAC63-2568-4FF0-9273-A39912D4D8C5}"/>
          </ac:spMkLst>
        </pc:spChg>
        <pc:spChg chg="add mod">
          <ac:chgData name="" userId="" providerId="" clId="Web-{F57BA267-1FCC-4BEC-8A81-2EDB160AB586}" dt="2018-06-24T13:42:23.174" v="137" actId="1076"/>
          <ac:spMkLst>
            <pc:docMk/>
            <pc:sldMk cId="465760608" sldId="259"/>
            <ac:spMk id="27" creationId="{02D1C5D3-C92A-4FB0-BF65-2C1293B152A0}"/>
          </ac:spMkLst>
        </pc:spChg>
        <pc:spChg chg="add mod">
          <ac:chgData name="" userId="" providerId="" clId="Web-{F57BA267-1FCC-4BEC-8A81-2EDB160AB586}" dt="2018-06-24T13:42:23.190" v="138" actId="1076"/>
          <ac:spMkLst>
            <pc:docMk/>
            <pc:sldMk cId="465760608" sldId="259"/>
            <ac:spMk id="28" creationId="{A73FDF23-B6ED-47CA-8F4A-F3D24B024343}"/>
          </ac:spMkLst>
        </pc:spChg>
        <pc:spChg chg="add mod">
          <ac:chgData name="" userId="" providerId="" clId="Web-{F57BA267-1FCC-4BEC-8A81-2EDB160AB586}" dt="2018-06-24T13:42:23.205" v="139" actId="1076"/>
          <ac:spMkLst>
            <pc:docMk/>
            <pc:sldMk cId="465760608" sldId="259"/>
            <ac:spMk id="29" creationId="{F37EDD61-8FFF-4E1C-AEBA-3B3DBA093C25}"/>
          </ac:spMkLst>
        </pc:spChg>
        <pc:spChg chg="add mod">
          <ac:chgData name="" userId="" providerId="" clId="Web-{F57BA267-1FCC-4BEC-8A81-2EDB160AB586}" dt="2018-06-24T13:42:23.205" v="140" actId="1076"/>
          <ac:spMkLst>
            <pc:docMk/>
            <pc:sldMk cId="465760608" sldId="259"/>
            <ac:spMk id="30" creationId="{712AB0A3-99DE-42F7-9E83-93127D11039C}"/>
          </ac:spMkLst>
        </pc:spChg>
        <pc:spChg chg="add mod">
          <ac:chgData name="" userId="" providerId="" clId="Web-{F57BA267-1FCC-4BEC-8A81-2EDB160AB586}" dt="2018-06-24T13:42:23.221" v="141" actId="1076"/>
          <ac:spMkLst>
            <pc:docMk/>
            <pc:sldMk cId="465760608" sldId="259"/>
            <ac:spMk id="31" creationId="{92B2ED51-AD44-48BD-A48C-BB06569627DA}"/>
          </ac:spMkLst>
        </pc:spChg>
        <pc:spChg chg="add mod">
          <ac:chgData name="" userId="" providerId="" clId="Web-{F57BA267-1FCC-4BEC-8A81-2EDB160AB586}" dt="2018-06-24T13:42:23.237" v="142" actId="1076"/>
          <ac:spMkLst>
            <pc:docMk/>
            <pc:sldMk cId="465760608" sldId="259"/>
            <ac:spMk id="32" creationId="{5C620830-AC9E-45E1-8417-3E429DA3A4B0}"/>
          </ac:spMkLst>
        </pc:spChg>
        <pc:spChg chg="add mod">
          <ac:chgData name="" userId="" providerId="" clId="Web-{F57BA267-1FCC-4BEC-8A81-2EDB160AB586}" dt="2018-06-24T13:42:23.252" v="143" actId="1076"/>
          <ac:spMkLst>
            <pc:docMk/>
            <pc:sldMk cId="465760608" sldId="259"/>
            <ac:spMk id="33" creationId="{7906AF83-D09D-411B-9EC8-A7D74A6E4555}"/>
          </ac:spMkLst>
        </pc:spChg>
        <pc:spChg chg="add mod">
          <ac:chgData name="" userId="" providerId="" clId="Web-{F57BA267-1FCC-4BEC-8A81-2EDB160AB586}" dt="2018-06-24T13:42:23.252" v="144" actId="1076"/>
          <ac:spMkLst>
            <pc:docMk/>
            <pc:sldMk cId="465760608" sldId="259"/>
            <ac:spMk id="34" creationId="{BB2F5C94-4271-4269-B522-01B8D84B199F}"/>
          </ac:spMkLst>
        </pc:spChg>
        <pc:spChg chg="add mod">
          <ac:chgData name="" userId="" providerId="" clId="Web-{F57BA267-1FCC-4BEC-8A81-2EDB160AB586}" dt="2018-06-24T13:42:23.268" v="145" actId="1076"/>
          <ac:spMkLst>
            <pc:docMk/>
            <pc:sldMk cId="465760608" sldId="259"/>
            <ac:spMk id="35" creationId="{4988FB66-3B6D-4634-9243-31E69CE9CB53}"/>
          </ac:spMkLst>
        </pc:spChg>
        <pc:spChg chg="add mod">
          <ac:chgData name="" userId="" providerId="" clId="Web-{F57BA267-1FCC-4BEC-8A81-2EDB160AB586}" dt="2018-06-24T13:42:23.268" v="146" actId="1076"/>
          <ac:spMkLst>
            <pc:docMk/>
            <pc:sldMk cId="465760608" sldId="259"/>
            <ac:spMk id="36" creationId="{2215C25C-2D20-4610-81C2-107C9F17F58A}"/>
          </ac:spMkLst>
        </pc:spChg>
        <pc:spChg chg="add mod">
          <ac:chgData name="" userId="" providerId="" clId="Web-{F57BA267-1FCC-4BEC-8A81-2EDB160AB586}" dt="2018-06-24T13:42:23.283" v="147" actId="1076"/>
          <ac:spMkLst>
            <pc:docMk/>
            <pc:sldMk cId="465760608" sldId="259"/>
            <ac:spMk id="37" creationId="{877294F5-5488-46EC-B39E-84A985CCEDB2}"/>
          </ac:spMkLst>
        </pc:spChg>
        <pc:spChg chg="add mod">
          <ac:chgData name="" userId="" providerId="" clId="Web-{F57BA267-1FCC-4BEC-8A81-2EDB160AB586}" dt="2018-06-24T13:42:23.299" v="148" actId="1076"/>
          <ac:spMkLst>
            <pc:docMk/>
            <pc:sldMk cId="465760608" sldId="259"/>
            <ac:spMk id="38" creationId="{B255E85A-9D1D-4DEF-BA7C-FAD24E1AAAC9}"/>
          </ac:spMkLst>
        </pc:spChg>
        <pc:spChg chg="add mod">
          <ac:chgData name="" userId="" providerId="" clId="Web-{F57BA267-1FCC-4BEC-8A81-2EDB160AB586}" dt="2018-06-24T13:42:23.299" v="149" actId="1076"/>
          <ac:spMkLst>
            <pc:docMk/>
            <pc:sldMk cId="465760608" sldId="259"/>
            <ac:spMk id="39" creationId="{EC9434F2-0AA7-4B58-8C72-193B63FA476F}"/>
          </ac:spMkLst>
        </pc:spChg>
        <pc:spChg chg="add mod">
          <ac:chgData name="" userId="" providerId="" clId="Web-{F57BA267-1FCC-4BEC-8A81-2EDB160AB586}" dt="2018-06-24T13:42:23.315" v="150" actId="1076"/>
          <ac:spMkLst>
            <pc:docMk/>
            <pc:sldMk cId="465760608" sldId="259"/>
            <ac:spMk id="40" creationId="{4B847D3E-3F82-4D82-8B53-2660C649E0ED}"/>
          </ac:spMkLst>
        </pc:spChg>
        <pc:spChg chg="add mod">
          <ac:chgData name="" userId="" providerId="" clId="Web-{F57BA267-1FCC-4BEC-8A81-2EDB160AB586}" dt="2018-06-24T13:42:23.330" v="151" actId="1076"/>
          <ac:spMkLst>
            <pc:docMk/>
            <pc:sldMk cId="465760608" sldId="259"/>
            <ac:spMk id="41" creationId="{2152A25A-F3CF-4FCA-BC80-B69D42F9559F}"/>
          </ac:spMkLst>
        </pc:spChg>
        <pc:spChg chg="add mod">
          <ac:chgData name="" userId="" providerId="" clId="Web-{F57BA267-1FCC-4BEC-8A81-2EDB160AB586}" dt="2018-06-24T13:42:23.330" v="152" actId="1076"/>
          <ac:spMkLst>
            <pc:docMk/>
            <pc:sldMk cId="465760608" sldId="259"/>
            <ac:spMk id="42" creationId="{B96F7F94-E988-4E0C-B3CB-DEF6C955CD58}"/>
          </ac:spMkLst>
        </pc:spChg>
        <pc:spChg chg="add mod">
          <ac:chgData name="" userId="" providerId="" clId="Web-{F57BA267-1FCC-4BEC-8A81-2EDB160AB586}" dt="2018-06-24T13:42:23.346" v="153" actId="1076"/>
          <ac:spMkLst>
            <pc:docMk/>
            <pc:sldMk cId="465760608" sldId="259"/>
            <ac:spMk id="43" creationId="{F2718428-495A-4B8D-9C39-1D5ABEC647BF}"/>
          </ac:spMkLst>
        </pc:spChg>
        <pc:spChg chg="add mod">
          <ac:chgData name="" userId="" providerId="" clId="Web-{F57BA267-1FCC-4BEC-8A81-2EDB160AB586}" dt="2018-06-24T13:42:23.362" v="154" actId="1076"/>
          <ac:spMkLst>
            <pc:docMk/>
            <pc:sldMk cId="465760608" sldId="259"/>
            <ac:spMk id="44" creationId="{37A79BB7-CDDF-49A8-B5FC-DE741C2D0A81}"/>
          </ac:spMkLst>
        </pc:spChg>
        <pc:spChg chg="add mod">
          <ac:chgData name="" userId="" providerId="" clId="Web-{F57BA267-1FCC-4BEC-8A81-2EDB160AB586}" dt="2018-06-24T13:42:23.362" v="155" actId="1076"/>
          <ac:spMkLst>
            <pc:docMk/>
            <pc:sldMk cId="465760608" sldId="259"/>
            <ac:spMk id="45" creationId="{27C92B3C-1F72-4057-8D5F-B53920227F86}"/>
          </ac:spMkLst>
        </pc:spChg>
        <pc:spChg chg="add mod">
          <ac:chgData name="" userId="" providerId="" clId="Web-{F57BA267-1FCC-4BEC-8A81-2EDB160AB586}" dt="2018-06-24T13:42:23.377" v="156" actId="1076"/>
          <ac:spMkLst>
            <pc:docMk/>
            <pc:sldMk cId="465760608" sldId="259"/>
            <ac:spMk id="46" creationId="{AFA4FDD3-B368-4F86-B3C7-DF7F3467F6BA}"/>
          </ac:spMkLst>
        </pc:spChg>
        <pc:spChg chg="add mod">
          <ac:chgData name="" userId="" providerId="" clId="Web-{F57BA267-1FCC-4BEC-8A81-2EDB160AB586}" dt="2018-06-24T13:42:23.393" v="157" actId="1076"/>
          <ac:spMkLst>
            <pc:docMk/>
            <pc:sldMk cId="465760608" sldId="259"/>
            <ac:spMk id="47" creationId="{AABF5A32-A696-4525-B951-224AF69454A4}"/>
          </ac:spMkLst>
        </pc:spChg>
        <pc:spChg chg="add mod">
          <ac:chgData name="" userId="" providerId="" clId="Web-{F57BA267-1FCC-4BEC-8A81-2EDB160AB586}" dt="2018-06-24T13:42:23.393" v="158" actId="1076"/>
          <ac:spMkLst>
            <pc:docMk/>
            <pc:sldMk cId="465760608" sldId="259"/>
            <ac:spMk id="48" creationId="{E71B8D0D-8F75-4A96-94C1-7EF3741638B9}"/>
          </ac:spMkLst>
        </pc:spChg>
        <pc:picChg chg="del">
          <ac:chgData name="" userId="" providerId="" clId="Web-{F57BA267-1FCC-4BEC-8A81-2EDB160AB586}" dt="2018-06-24T13:36:53.033" v="2" actId="1076"/>
          <ac:picMkLst>
            <pc:docMk/>
            <pc:sldMk cId="465760608" sldId="259"/>
            <ac:picMk id="4" creationId="{C276B585-CCC9-4465-B3BA-1013CF549C41}"/>
          </ac:picMkLst>
        </pc:picChg>
      </pc:sldChg>
      <pc:sldChg chg="add replId">
        <pc:chgData name="" userId="" providerId="" clId="Web-{F57BA267-1FCC-4BEC-8A81-2EDB160AB586}" dt="2018-06-24T13:35:53.361" v="1" actId="1076"/>
        <pc:sldMkLst>
          <pc:docMk/>
          <pc:sldMk cId="301373059" sldId="287"/>
        </pc:sldMkLst>
      </pc:sldChg>
    </pc:docChg>
  </pc:docChgLst>
  <pc:docChgLst>
    <pc:chgData clId="Web-{F1280DBF-0ADF-4015-AFF2-963D81253AE6}"/>
    <pc:docChg chg="delSld modSld">
      <pc:chgData name="" userId="" providerId="" clId="Web-{F1280DBF-0ADF-4015-AFF2-963D81253AE6}" dt="2018-06-28T09:41:48.145" v="105" actId="1076"/>
      <pc:docMkLst>
        <pc:docMk/>
      </pc:docMkLst>
      <pc:sldChg chg="modSp">
        <pc:chgData name="" userId="" providerId="" clId="Web-{F1280DBF-0ADF-4015-AFF2-963D81253AE6}" dt="2018-06-28T09:24:01.182" v="29" actId="20577"/>
        <pc:sldMkLst>
          <pc:docMk/>
          <pc:sldMk cId="841725978" sldId="274"/>
        </pc:sldMkLst>
        <pc:spChg chg="mod">
          <ac:chgData name="" userId="" providerId="" clId="Web-{F1280DBF-0ADF-4015-AFF2-963D81253AE6}" dt="2018-06-28T09:24:01.182" v="29" actId="20577"/>
          <ac:spMkLst>
            <pc:docMk/>
            <pc:sldMk cId="841725978" sldId="274"/>
            <ac:spMk id="8" creationId="{1394875F-50DB-4B72-8EBE-553E0BC6922B}"/>
          </ac:spMkLst>
        </pc:spChg>
      </pc:sldChg>
      <pc:sldChg chg="addSp delSp modSp">
        <pc:chgData name="" userId="" providerId="" clId="Web-{F1280DBF-0ADF-4015-AFF2-963D81253AE6}" dt="2018-06-28T09:41:48.145" v="105" actId="1076"/>
        <pc:sldMkLst>
          <pc:docMk/>
          <pc:sldMk cId="2493513430" sldId="276"/>
        </pc:sldMkLst>
        <pc:picChg chg="add del mod">
          <ac:chgData name="" userId="" providerId="" clId="Web-{F1280DBF-0ADF-4015-AFF2-963D81253AE6}" dt="2018-06-28T09:41:33.114" v="101"/>
          <ac:picMkLst>
            <pc:docMk/>
            <pc:sldMk cId="2493513430" sldId="276"/>
            <ac:picMk id="3" creationId="{CCE6914B-4026-4790-A49E-5107CC40C328}"/>
          </ac:picMkLst>
        </pc:picChg>
        <pc:picChg chg="add mod">
          <ac:chgData name="" userId="" providerId="" clId="Web-{F1280DBF-0ADF-4015-AFF2-963D81253AE6}" dt="2018-06-28T09:41:48.145" v="105" actId="1076"/>
          <ac:picMkLst>
            <pc:docMk/>
            <pc:sldMk cId="2493513430" sldId="276"/>
            <ac:picMk id="5" creationId="{B3ED86B9-443A-4833-BD1B-77ABD22818ED}"/>
          </ac:picMkLst>
        </pc:picChg>
        <pc:picChg chg="add del">
          <ac:chgData name="" userId="" providerId="" clId="Web-{F1280DBF-0ADF-4015-AFF2-963D81253AE6}" dt="2018-06-28T09:37:30.175" v="95"/>
          <ac:picMkLst>
            <pc:docMk/>
            <pc:sldMk cId="2493513430" sldId="276"/>
            <ac:picMk id="16" creationId="{07D2F00D-A1C1-42AF-BA19-981ED8E6A8D2}"/>
          </ac:picMkLst>
        </pc:picChg>
      </pc:sldChg>
      <pc:sldChg chg="addSp modSp">
        <pc:chgData name="" userId="" providerId="" clId="Web-{F1280DBF-0ADF-4015-AFF2-963D81253AE6}" dt="2018-06-28T09:26:15.986" v="33" actId="1076"/>
        <pc:sldMkLst>
          <pc:docMk/>
          <pc:sldMk cId="2816220305" sldId="288"/>
        </pc:sldMkLst>
        <pc:picChg chg="add mod">
          <ac:chgData name="" userId="" providerId="" clId="Web-{F1280DBF-0ADF-4015-AFF2-963D81253AE6}" dt="2018-06-28T09:26:15.986" v="33" actId="1076"/>
          <ac:picMkLst>
            <pc:docMk/>
            <pc:sldMk cId="2816220305" sldId="288"/>
            <ac:picMk id="3" creationId="{33078332-E5A3-4E92-A2E2-5CC365D8FBE5}"/>
          </ac:picMkLst>
        </pc:picChg>
      </pc:sldChg>
      <pc:sldChg chg="addSp modSp">
        <pc:chgData name="" userId="" providerId="" clId="Web-{F1280DBF-0ADF-4015-AFF2-963D81253AE6}" dt="2018-06-28T09:31:11.698" v="91" actId="14100"/>
        <pc:sldMkLst>
          <pc:docMk/>
          <pc:sldMk cId="1383427761" sldId="291"/>
        </pc:sldMkLst>
        <pc:spChg chg="add mod">
          <ac:chgData name="" userId="" providerId="" clId="Web-{F1280DBF-0ADF-4015-AFF2-963D81253AE6}" dt="2018-06-28T09:31:11.698" v="91" actId="14100"/>
          <ac:spMkLst>
            <pc:docMk/>
            <pc:sldMk cId="1383427761" sldId="291"/>
            <ac:spMk id="3" creationId="{81B4CFCB-6D31-4641-B8E3-423F64267F7F}"/>
          </ac:spMkLst>
        </pc:spChg>
      </pc:sldChg>
      <pc:sldChg chg="del">
        <pc:chgData name="" userId="" providerId="" clId="Web-{F1280DBF-0ADF-4015-AFF2-963D81253AE6}" dt="2018-06-28T09:17:40.973" v="0"/>
        <pc:sldMkLst>
          <pc:docMk/>
          <pc:sldMk cId="1893582534" sldId="292"/>
        </pc:sldMkLst>
      </pc:sldChg>
    </pc:docChg>
  </pc:docChgLst>
  <pc:docChgLst>
    <pc:chgData clId="Web-{4A1EB377-EF32-4B47-BF4E-2868E5C28E9A}"/>
    <pc:docChg chg="modSld">
      <pc:chgData name="" userId="" providerId="" clId="Web-{4A1EB377-EF32-4B47-BF4E-2868E5C28E9A}" dt="2018-06-26T18:44:11.310" v="9" actId="1076"/>
      <pc:docMkLst>
        <pc:docMk/>
      </pc:docMkLst>
      <pc:sldChg chg="addSp delSp modSp">
        <pc:chgData name="" userId="" providerId="" clId="Web-{4A1EB377-EF32-4B47-BF4E-2868E5C28E9A}" dt="2018-06-26T18:44:11.310" v="9" actId="1076"/>
        <pc:sldMkLst>
          <pc:docMk/>
          <pc:sldMk cId="3194797708" sldId="286"/>
        </pc:sldMkLst>
        <pc:spChg chg="add del mod">
          <ac:chgData name="" userId="" providerId="" clId="Web-{4A1EB377-EF32-4B47-BF4E-2868E5C28E9A}" dt="2018-06-26T18:43:08.232" v="1"/>
          <ac:spMkLst>
            <pc:docMk/>
            <pc:sldMk cId="3194797708" sldId="286"/>
            <ac:spMk id="5" creationId="{283DC8FF-7FF9-45CF-BBCC-EBA298137CF7}"/>
          </ac:spMkLst>
        </pc:spChg>
        <pc:spChg chg="add del mod">
          <ac:chgData name="" userId="" providerId="" clId="Web-{4A1EB377-EF32-4B47-BF4E-2868E5C28E9A}" dt="2018-06-26T18:43:56.451" v="6"/>
          <ac:spMkLst>
            <pc:docMk/>
            <pc:sldMk cId="3194797708" sldId="286"/>
            <ac:spMk id="10" creationId="{D67DC0A8-F6C4-4EB8-9EE2-5378297427A2}"/>
          </ac:spMkLst>
        </pc:spChg>
        <pc:picChg chg="add del mod ord">
          <ac:chgData name="" userId="" providerId="" clId="Web-{4A1EB377-EF32-4B47-BF4E-2868E5C28E9A}" dt="2018-06-26T18:43:50.919" v="5"/>
          <ac:picMkLst>
            <pc:docMk/>
            <pc:sldMk cId="3194797708" sldId="286"/>
            <ac:picMk id="6" creationId="{AD001FBD-5E69-462E-AEB2-A3A162CC96CE}"/>
          </ac:picMkLst>
        </pc:picChg>
        <pc:picChg chg="del">
          <ac:chgData name="" userId="" providerId="" clId="Web-{4A1EB377-EF32-4B47-BF4E-2868E5C28E9A}" dt="2018-06-26T18:42:55.622" v="0"/>
          <ac:picMkLst>
            <pc:docMk/>
            <pc:sldMk cId="3194797708" sldId="286"/>
            <ac:picMk id="8" creationId="{EC11B0A0-1044-4DA8-BD50-9DA6F47ED761}"/>
          </ac:picMkLst>
        </pc:picChg>
        <pc:picChg chg="add mod ord">
          <ac:chgData name="" userId="" providerId="" clId="Web-{4A1EB377-EF32-4B47-BF4E-2868E5C28E9A}" dt="2018-06-26T18:44:11.310" v="9" actId="1076"/>
          <ac:picMkLst>
            <pc:docMk/>
            <pc:sldMk cId="3194797708" sldId="286"/>
            <ac:picMk id="11" creationId="{B60B10F0-B80F-4957-AB78-71CB88AA18CB}"/>
          </ac:picMkLst>
        </pc:picChg>
      </pc:sldChg>
    </pc:docChg>
  </pc:docChgLst>
  <pc:docChgLst>
    <pc:chgData clId="Web-{16106A0F-5FDC-4DC5-9B5B-98A5373C7A46}"/>
    <pc:docChg chg="modSld">
      <pc:chgData name="" userId="" providerId="" clId="Web-{16106A0F-5FDC-4DC5-9B5B-98A5373C7A46}" dt="2018-07-06T11:36:46.635" v="31" actId="20577"/>
      <pc:docMkLst>
        <pc:docMk/>
      </pc:docMkLst>
      <pc:sldChg chg="addSp modSp">
        <pc:chgData name="" userId="" providerId="" clId="Web-{16106A0F-5FDC-4DC5-9B5B-98A5373C7A46}" dt="2018-07-06T11:36:46.635" v="30" actId="20577"/>
        <pc:sldMkLst>
          <pc:docMk/>
          <pc:sldMk cId="2534396962" sldId="285"/>
        </pc:sldMkLst>
        <pc:spChg chg="add mod">
          <ac:chgData name="" userId="" providerId="" clId="Web-{16106A0F-5FDC-4DC5-9B5B-98A5373C7A46}" dt="2018-07-06T11:36:46.635" v="30" actId="20577"/>
          <ac:spMkLst>
            <pc:docMk/>
            <pc:sldMk cId="2534396962" sldId="285"/>
            <ac:spMk id="5" creationId="{7460B59D-AC05-4735-979C-8B0809FAC69B}"/>
          </ac:spMkLst>
        </pc:spChg>
      </pc:sldChg>
    </pc:docChg>
  </pc:docChgLst>
  <pc:docChgLst>
    <pc:chgData clId="Web-{E729A033-7DDA-47C6-97B0-4EDD6420A992}"/>
    <pc:docChg chg="modSld">
      <pc:chgData name="" userId="" providerId="" clId="Web-{E729A033-7DDA-47C6-97B0-4EDD6420A992}" dt="2018-06-28T00:53:52.951" v="27" actId="1076"/>
      <pc:docMkLst>
        <pc:docMk/>
      </pc:docMkLst>
      <pc:sldChg chg="addSp delSp modSp">
        <pc:chgData name="" userId="" providerId="" clId="Web-{E729A033-7DDA-47C6-97B0-4EDD6420A992}" dt="2018-06-28T00:53:52.951" v="27" actId="1076"/>
        <pc:sldMkLst>
          <pc:docMk/>
          <pc:sldMk cId="1997850496" sldId="275"/>
        </pc:sldMkLst>
        <pc:spChg chg="mod">
          <ac:chgData name="" userId="" providerId="" clId="Web-{E729A033-7DDA-47C6-97B0-4EDD6420A992}" dt="2018-06-28T00:53:52.951" v="27" actId="1076"/>
          <ac:spMkLst>
            <pc:docMk/>
            <pc:sldMk cId="1997850496" sldId="275"/>
            <ac:spMk id="11" creationId="{605D8B7D-0FE4-47CA-A858-9F86C8D9208B}"/>
          </ac:spMkLst>
        </pc:spChg>
        <pc:spChg chg="del mod">
          <ac:chgData name="" userId="" providerId="" clId="Web-{E729A033-7DDA-47C6-97B0-4EDD6420A992}" dt="2018-06-28T00:52:52.201" v="12"/>
          <ac:spMkLst>
            <pc:docMk/>
            <pc:sldMk cId="1997850496" sldId="275"/>
            <ac:spMk id="18" creationId="{FAA75D43-1FE9-4956-A89F-46073D3E472C}"/>
          </ac:spMkLst>
        </pc:spChg>
        <pc:spChg chg="del">
          <ac:chgData name="" userId="" providerId="" clId="Web-{E729A033-7DDA-47C6-97B0-4EDD6420A992}" dt="2018-06-28T00:52:27.029" v="1"/>
          <ac:spMkLst>
            <pc:docMk/>
            <pc:sldMk cId="1997850496" sldId="275"/>
            <ac:spMk id="19" creationId="{EB90DA23-29AC-4899-B2ED-41EAE787F16F}"/>
          </ac:spMkLst>
        </pc:spChg>
        <pc:picChg chg="add mod">
          <ac:chgData name="" userId="" providerId="" clId="Web-{E729A033-7DDA-47C6-97B0-4EDD6420A992}" dt="2018-06-28T00:53:45.967" v="26" actId="1076"/>
          <ac:picMkLst>
            <pc:docMk/>
            <pc:sldMk cId="1997850496" sldId="275"/>
            <ac:picMk id="3" creationId="{231941B0-E3C8-4AE9-9FBF-D442556C9E58}"/>
          </ac:picMkLst>
        </pc:picChg>
        <pc:picChg chg="add mod">
          <ac:chgData name="" userId="" providerId="" clId="Web-{E729A033-7DDA-47C6-97B0-4EDD6420A992}" dt="2018-06-28T00:53:15.388" v="18" actId="1076"/>
          <ac:picMkLst>
            <pc:docMk/>
            <pc:sldMk cId="1997850496" sldId="275"/>
            <ac:picMk id="5" creationId="{B8F5318E-856A-4665-8173-7D0561768CEB}"/>
          </ac:picMkLst>
        </pc:picChg>
        <pc:picChg chg="add mod">
          <ac:chgData name="" userId="" providerId="" clId="Web-{E729A033-7DDA-47C6-97B0-4EDD6420A992}" dt="2018-06-28T00:53:42.795" v="25" actId="1076"/>
          <ac:picMkLst>
            <pc:docMk/>
            <pc:sldMk cId="1997850496" sldId="275"/>
            <ac:picMk id="7" creationId="{4ABE42F4-0E65-4C0A-B41B-572106682A74}"/>
          </ac:picMkLst>
        </pc:picChg>
        <pc:picChg chg="del">
          <ac:chgData name="" userId="" providerId="" clId="Web-{E729A033-7DDA-47C6-97B0-4EDD6420A992}" dt="2018-06-28T00:52:23.497" v="0"/>
          <ac:picMkLst>
            <pc:docMk/>
            <pc:sldMk cId="1997850496" sldId="275"/>
            <ac:picMk id="9" creationId="{08F5AA46-B9C8-40FC-973E-CCEBBA099F73}"/>
          </ac:picMkLst>
        </pc:picChg>
        <pc:picChg chg="del">
          <ac:chgData name="" userId="" providerId="" clId="Web-{E729A033-7DDA-47C6-97B0-4EDD6420A992}" dt="2018-06-28T00:53:06.591" v="15"/>
          <ac:picMkLst>
            <pc:docMk/>
            <pc:sldMk cId="1997850496" sldId="275"/>
            <ac:picMk id="13" creationId="{09E88B28-4045-4B15-94A3-4563DF8B79DD}"/>
          </ac:picMkLst>
        </pc:picChg>
        <pc:picChg chg="del">
          <ac:chgData name="" userId="" providerId="" clId="Web-{E729A033-7DDA-47C6-97B0-4EDD6420A992}" dt="2018-06-28T00:53:18.623" v="19"/>
          <ac:picMkLst>
            <pc:docMk/>
            <pc:sldMk cId="1997850496" sldId="275"/>
            <ac:picMk id="15" creationId="{B59DFAEF-7EDB-4D07-882E-CBF267528828}"/>
          </ac:picMkLst>
        </pc:picChg>
      </pc:sldChg>
    </pc:docChg>
  </pc:docChgLst>
  <pc:docChgLst>
    <pc:chgData clId="Web-{EA701161-E72D-4FC2-8180-E3508C62A603}"/>
    <pc:docChg chg="addSld modSld">
      <pc:chgData name="" userId="" providerId="" clId="Web-{EA701161-E72D-4FC2-8180-E3508C62A603}" dt="2018-06-23T14:17:59.557" v="204" actId="20577"/>
      <pc:docMkLst>
        <pc:docMk/>
      </pc:docMkLst>
      <pc:sldChg chg="modSp">
        <pc:chgData name="" userId="" providerId="" clId="Web-{EA701161-E72D-4FC2-8180-E3508C62A603}" dt="2018-06-23T13:58:21.226" v="28" actId="1076"/>
        <pc:sldMkLst>
          <pc:docMk/>
          <pc:sldMk cId="465760608" sldId="259"/>
        </pc:sldMkLst>
        <pc:spChg chg="mod">
          <ac:chgData name="" userId="" providerId="" clId="Web-{EA701161-E72D-4FC2-8180-E3508C62A603}" dt="2018-06-23T13:58:01.008" v="21" actId="20577"/>
          <ac:spMkLst>
            <pc:docMk/>
            <pc:sldMk cId="465760608" sldId="259"/>
            <ac:spMk id="3" creationId="{D2D00887-A36C-4155-864A-8C9210A8F498}"/>
          </ac:spMkLst>
        </pc:spChg>
        <pc:spChg chg="mod">
          <ac:chgData name="" userId="" providerId="" clId="Web-{EA701161-E72D-4FC2-8180-E3508C62A603}" dt="2018-06-23T13:58:21.226" v="28" actId="1076"/>
          <ac:spMkLst>
            <pc:docMk/>
            <pc:sldMk cId="465760608" sldId="259"/>
            <ac:spMk id="6" creationId="{6DB56178-8BF6-4085-8F25-99AB47AA0097}"/>
          </ac:spMkLst>
        </pc:spChg>
        <pc:picChg chg="mod">
          <ac:chgData name="" userId="" providerId="" clId="Web-{EA701161-E72D-4FC2-8180-E3508C62A603}" dt="2018-06-23T13:58:14.789" v="27" actId="1076"/>
          <ac:picMkLst>
            <pc:docMk/>
            <pc:sldMk cId="465760608" sldId="259"/>
            <ac:picMk id="4" creationId="{C276B585-CCC9-4465-B3BA-1013CF549C41}"/>
          </ac:picMkLst>
        </pc:picChg>
      </pc:sldChg>
      <pc:sldChg chg="modSp">
        <pc:chgData name="" userId="" providerId="" clId="Web-{EA701161-E72D-4FC2-8180-E3508C62A603}" dt="2018-06-23T14:13:42.848" v="90" actId="14100"/>
        <pc:sldMkLst>
          <pc:docMk/>
          <pc:sldMk cId="1337500373" sldId="260"/>
        </pc:sldMkLst>
        <pc:cxnChg chg="mod">
          <ac:chgData name="" userId="" providerId="" clId="Web-{EA701161-E72D-4FC2-8180-E3508C62A603}" dt="2018-06-23T14:13:42.848" v="90" actId="14100"/>
          <ac:cxnSpMkLst>
            <pc:docMk/>
            <pc:sldMk cId="1337500373" sldId="260"/>
            <ac:cxnSpMk id="18" creationId="{5A2F44EC-CBF0-4EDA-96A4-31BC4A235CCC}"/>
          </ac:cxnSpMkLst>
        </pc:cxnChg>
      </pc:sldChg>
      <pc:sldChg chg="modSp new">
        <pc:chgData name="" userId="" providerId="" clId="Web-{EA701161-E72D-4FC2-8180-E3508C62A603}" dt="2018-06-23T13:57:39.429" v="17" actId="20577"/>
        <pc:sldMkLst>
          <pc:docMk/>
          <pc:sldMk cId="53384942" sldId="272"/>
        </pc:sldMkLst>
        <pc:spChg chg="mod">
          <ac:chgData name="" userId="" providerId="" clId="Web-{EA701161-E72D-4FC2-8180-E3508C62A603}" dt="2018-06-23T13:57:39.429" v="17" actId="20577"/>
          <ac:spMkLst>
            <pc:docMk/>
            <pc:sldMk cId="53384942" sldId="272"/>
            <ac:spMk id="2" creationId="{16205885-C63B-4003-A567-E69C155F0321}"/>
          </ac:spMkLst>
        </pc:spChg>
      </pc:sldChg>
      <pc:sldChg chg="modSp new">
        <pc:chgData name="" userId="" providerId="" clId="Web-{EA701161-E72D-4FC2-8180-E3508C62A603}" dt="2018-06-23T14:00:12.070" v="87" actId="20577"/>
        <pc:sldMkLst>
          <pc:docMk/>
          <pc:sldMk cId="977732447" sldId="273"/>
        </pc:sldMkLst>
        <pc:spChg chg="mod">
          <ac:chgData name="" userId="" providerId="" clId="Web-{EA701161-E72D-4FC2-8180-E3508C62A603}" dt="2018-06-23T14:00:12.070" v="87" actId="20577"/>
          <ac:spMkLst>
            <pc:docMk/>
            <pc:sldMk cId="977732447" sldId="273"/>
            <ac:spMk id="2" creationId="{FEFC6901-F415-4E2A-A0B3-816811B63A18}"/>
          </ac:spMkLst>
        </pc:spChg>
        <pc:spChg chg="mod">
          <ac:chgData name="" userId="" providerId="" clId="Web-{EA701161-E72D-4FC2-8180-E3508C62A603}" dt="2018-06-23T13:58:12.851" v="25" actId="20577"/>
          <ac:spMkLst>
            <pc:docMk/>
            <pc:sldMk cId="977732447" sldId="273"/>
            <ac:spMk id="3" creationId="{7A6454BC-A2DF-4D56-BCF1-136E0F21F1E6}"/>
          </ac:spMkLst>
        </pc:spChg>
      </pc:sldChg>
      <pc:sldChg chg="modSp new">
        <pc:chgData name="" userId="" providerId="" clId="Web-{EA701161-E72D-4FC2-8180-E3508C62A603}" dt="2018-06-23T14:17:56.604" v="202" actId="20577"/>
        <pc:sldMkLst>
          <pc:docMk/>
          <pc:sldMk cId="841725978" sldId="274"/>
        </pc:sldMkLst>
        <pc:spChg chg="mod">
          <ac:chgData name="" userId="" providerId="" clId="Web-{EA701161-E72D-4FC2-8180-E3508C62A603}" dt="2018-06-23T14:16:59.598" v="172" actId="20577"/>
          <ac:spMkLst>
            <pc:docMk/>
            <pc:sldMk cId="841725978" sldId="274"/>
            <ac:spMk id="2" creationId="{25516DBB-C872-4AE4-842A-A3045024D33F}"/>
          </ac:spMkLst>
        </pc:spChg>
        <pc:spChg chg="mod">
          <ac:chgData name="" userId="" providerId="" clId="Web-{EA701161-E72D-4FC2-8180-E3508C62A603}" dt="2018-06-23T14:17:56.604" v="202" actId="20577"/>
          <ac:spMkLst>
            <pc:docMk/>
            <pc:sldMk cId="841725978" sldId="274"/>
            <ac:spMk id="3" creationId="{7A0110CF-6A03-4944-8EC9-2DC68A5B0DAA}"/>
          </ac:spMkLst>
        </pc:spChg>
      </pc:sldChg>
    </pc:docChg>
  </pc:docChgLst>
  <pc:docChgLst>
    <pc:chgData clId="Web-{72FBE575-7A7D-4A59-957F-744852440FBD}"/>
    <pc:docChg chg="modSld">
      <pc:chgData name="" userId="" providerId="" clId="Web-{72FBE575-7A7D-4A59-957F-744852440FBD}" dt="2018-06-28T08:57:00.628" v="5" actId="20577"/>
      <pc:docMkLst>
        <pc:docMk/>
      </pc:docMkLst>
      <pc:sldChg chg="modSp">
        <pc:chgData name="" userId="" providerId="" clId="Web-{72FBE575-7A7D-4A59-957F-744852440FBD}" dt="2018-06-28T08:57:00.628" v="4" actId="20577"/>
        <pc:sldMkLst>
          <pc:docMk/>
          <pc:sldMk cId="109857222" sldId="256"/>
        </pc:sldMkLst>
        <pc:spChg chg="mod">
          <ac:chgData name="" userId="" providerId="" clId="Web-{72FBE575-7A7D-4A59-957F-744852440FBD}" dt="2018-06-28T08:57:00.628" v="4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clId="Web-{D708E6C7-BE4B-48F3-A59E-A67EB35668E2}"/>
    <pc:docChg chg="addSld modSld">
      <pc:chgData name="" userId="" providerId="" clId="Web-{D708E6C7-BE4B-48F3-A59E-A67EB35668E2}" dt="2018-06-23T16:01:45.101" v="514" actId="20577"/>
      <pc:docMkLst>
        <pc:docMk/>
      </pc:docMkLst>
      <pc:sldChg chg="addSp delSp modSp">
        <pc:chgData name="" userId="" providerId="" clId="Web-{D708E6C7-BE4B-48F3-A59E-A67EB35668E2}" dt="2018-06-23T14:32:40.314" v="243" actId="20577"/>
        <pc:sldMkLst>
          <pc:docMk/>
          <pc:sldMk cId="1337500373" sldId="260"/>
        </pc:sldMkLst>
        <pc:spChg chg="add del mod">
          <ac:chgData name="" userId="" providerId="" clId="Web-{D708E6C7-BE4B-48F3-A59E-A67EB35668E2}" dt="2018-06-23T13:55:17.382" v="3" actId="20577"/>
          <ac:spMkLst>
            <pc:docMk/>
            <pc:sldMk cId="1337500373" sldId="260"/>
            <ac:spMk id="3" creationId="{CA503686-C488-4B57-AAE4-4EAA53CC4DB9}"/>
          </ac:spMkLst>
        </pc:spChg>
        <pc:spChg chg="add del mod">
          <ac:chgData name="" userId="" providerId="" clId="Web-{D708E6C7-BE4B-48F3-A59E-A67EB35668E2}" dt="2018-06-23T13:58:02.867" v="68" actId="20577"/>
          <ac:spMkLst>
            <pc:docMk/>
            <pc:sldMk cId="1337500373" sldId="260"/>
            <ac:spMk id="5" creationId="{84B66F7C-215E-4E77-AA67-6F60F2678318}"/>
          </ac:spMkLst>
        </pc:spChg>
        <pc:spChg chg="del">
          <ac:chgData name="" userId="" providerId="" clId="Web-{D708E6C7-BE4B-48F3-A59E-A67EB35668E2}" dt="2018-06-23T13:55:08.632" v="0" actId="20577"/>
          <ac:spMkLst>
            <pc:docMk/>
            <pc:sldMk cId="1337500373" sldId="260"/>
            <ac:spMk id="6" creationId="{21C399AA-F80A-49A9-A52E-93F2C8A1093C}"/>
          </ac:spMkLst>
        </pc:spChg>
        <pc:spChg chg="add del mod">
          <ac:chgData name="" userId="" providerId="" clId="Web-{D708E6C7-BE4B-48F3-A59E-A67EB35668E2}" dt="2018-06-23T13:58:18.633" v="75" actId="20577"/>
          <ac:spMkLst>
            <pc:docMk/>
            <pc:sldMk cId="1337500373" sldId="260"/>
            <ac:spMk id="7" creationId="{EE4ECC16-CC4F-4549-BDEA-DD33E5E880D0}"/>
          </ac:spMkLst>
        </pc:spChg>
        <pc:spChg chg="add del mod">
          <ac:chgData name="" userId="" providerId="" clId="Web-{D708E6C7-BE4B-48F3-A59E-A67EB35668E2}" dt="2018-06-23T13:58:20.539" v="77" actId="20577"/>
          <ac:spMkLst>
            <pc:docMk/>
            <pc:sldMk cId="1337500373" sldId="260"/>
            <ac:spMk id="8" creationId="{1AC54F91-B5FB-4DD4-8C52-157CB043E6F0}"/>
          </ac:spMkLst>
        </pc:spChg>
        <pc:spChg chg="add del mod">
          <ac:chgData name="" userId="" providerId="" clId="Web-{D708E6C7-BE4B-48F3-A59E-A67EB35668E2}" dt="2018-06-23T13:58:21.617" v="78" actId="20577"/>
          <ac:spMkLst>
            <pc:docMk/>
            <pc:sldMk cId="1337500373" sldId="260"/>
            <ac:spMk id="9" creationId="{58FB41BC-5CD5-44E2-9A97-C0B3749E79B3}"/>
          </ac:spMkLst>
        </pc:spChg>
        <pc:spChg chg="add mod">
          <ac:chgData name="" userId="" providerId="" clId="Web-{D708E6C7-BE4B-48F3-A59E-A67EB35668E2}" dt="2018-06-23T14:12:34.582" v="144" actId="1076"/>
          <ac:spMkLst>
            <pc:docMk/>
            <pc:sldMk cId="1337500373" sldId="260"/>
            <ac:spMk id="10" creationId="{B2559EAC-DBDA-47B3-9654-F1B23ED7C630}"/>
          </ac:spMkLst>
        </pc:spChg>
        <pc:spChg chg="add del mod">
          <ac:chgData name="" userId="" providerId="" clId="Web-{D708E6C7-BE4B-48F3-A59E-A67EB35668E2}" dt="2018-06-23T13:59:30.508" v="100" actId="20577"/>
          <ac:spMkLst>
            <pc:docMk/>
            <pc:sldMk cId="1337500373" sldId="260"/>
            <ac:spMk id="11" creationId="{84CB9734-F5A6-4491-8310-E1256267C694}"/>
          </ac:spMkLst>
        </pc:spChg>
        <pc:spChg chg="add mod">
          <ac:chgData name="" userId="" providerId="" clId="Web-{D708E6C7-BE4B-48F3-A59E-A67EB35668E2}" dt="2018-06-23T14:10:30.378" v="143" actId="1076"/>
          <ac:spMkLst>
            <pc:docMk/>
            <pc:sldMk cId="1337500373" sldId="260"/>
            <ac:spMk id="12" creationId="{146DA55B-6F82-4C51-B344-63AEDF0A2EED}"/>
          </ac:spMkLst>
        </pc:spChg>
        <pc:spChg chg="add mod ord">
          <ac:chgData name="" userId="" providerId="" clId="Web-{D708E6C7-BE4B-48F3-A59E-A67EB35668E2}" dt="2018-06-23T14:21:53.621" v="201" actId="20577"/>
          <ac:spMkLst>
            <pc:docMk/>
            <pc:sldMk cId="1337500373" sldId="260"/>
            <ac:spMk id="13" creationId="{480827C0-872F-446C-8114-807ADEFD2550}"/>
          </ac:spMkLst>
        </pc:spChg>
        <pc:spChg chg="add mod">
          <ac:chgData name="" userId="" providerId="" clId="Web-{D708E6C7-BE4B-48F3-A59E-A67EB35668E2}" dt="2018-06-23T14:32:40.314" v="243" actId="20577"/>
          <ac:spMkLst>
            <pc:docMk/>
            <pc:sldMk cId="1337500373" sldId="260"/>
            <ac:spMk id="14" creationId="{AA28B579-C4CC-48DA-BF6E-5FFD25876EEC}"/>
          </ac:spMkLst>
        </pc:spChg>
        <pc:spChg chg="add mod">
          <ac:chgData name="" userId="" providerId="" clId="Web-{D708E6C7-BE4B-48F3-A59E-A67EB35668E2}" dt="2018-06-23T14:12:54.613" v="149" actId="1076"/>
          <ac:spMkLst>
            <pc:docMk/>
            <pc:sldMk cId="1337500373" sldId="260"/>
            <ac:spMk id="15" creationId="{45F0A6FE-2709-4C1E-9161-66FFDF60E19D}"/>
          </ac:spMkLst>
        </pc:spChg>
        <pc:spChg chg="add del">
          <ac:chgData name="" userId="" providerId="" clId="Web-{D708E6C7-BE4B-48F3-A59E-A67EB35668E2}" dt="2018-06-23T14:04:56.606" v="136" actId="20577"/>
          <ac:spMkLst>
            <pc:docMk/>
            <pc:sldMk cId="1337500373" sldId="260"/>
            <ac:spMk id="16" creationId="{208FF944-EFA5-43B9-9259-BD84635E5CFD}"/>
          </ac:spMkLst>
        </pc:spChg>
        <pc:spChg chg="add mod">
          <ac:chgData name="" userId="" providerId="" clId="Web-{D708E6C7-BE4B-48F3-A59E-A67EB35668E2}" dt="2018-06-23T14:12:59.832" v="150" actId="1076"/>
          <ac:spMkLst>
            <pc:docMk/>
            <pc:sldMk cId="1337500373" sldId="260"/>
            <ac:spMk id="17" creationId="{420F2C95-3EEF-4504-BACB-EC9C580CDA6E}"/>
          </ac:spMkLst>
        </pc:spChg>
        <pc:cxnChg chg="add mod">
          <ac:chgData name="" userId="" providerId="" clId="Web-{D708E6C7-BE4B-48F3-A59E-A67EB35668E2}" dt="2018-06-23T14:15:55.161" v="168" actId="1076"/>
          <ac:cxnSpMkLst>
            <pc:docMk/>
            <pc:sldMk cId="1337500373" sldId="260"/>
            <ac:cxnSpMk id="18" creationId="{5A2F44EC-CBF0-4EDA-96A4-31BC4A235CCC}"/>
          </ac:cxnSpMkLst>
        </pc:cxnChg>
        <pc:cxnChg chg="add mod">
          <ac:chgData name="" userId="" providerId="" clId="Web-{D708E6C7-BE4B-48F3-A59E-A67EB35668E2}" dt="2018-06-23T14:30:04.437" v="229" actId="14100"/>
          <ac:cxnSpMkLst>
            <pc:docMk/>
            <pc:sldMk cId="1337500373" sldId="260"/>
            <ac:cxnSpMk id="19" creationId="{9D4D2930-52B9-46E0-8FA6-9A66B13ECC3D}"/>
          </ac:cxnSpMkLst>
        </pc:cxnChg>
        <pc:cxnChg chg="add mod">
          <ac:chgData name="" userId="" providerId="" clId="Web-{D708E6C7-BE4B-48F3-A59E-A67EB35668E2}" dt="2018-06-23T14:15:35.129" v="165" actId="14100"/>
          <ac:cxnSpMkLst>
            <pc:docMk/>
            <pc:sldMk cId="1337500373" sldId="260"/>
            <ac:cxnSpMk id="20" creationId="{3978281C-759E-45C1-869C-387EE6C8C819}"/>
          </ac:cxnSpMkLst>
        </pc:cxnChg>
        <pc:cxnChg chg="add mod">
          <ac:chgData name="" userId="" providerId="" clId="Web-{D708E6C7-BE4B-48F3-A59E-A67EB35668E2}" dt="2018-06-23T14:20:01.136" v="183" actId="1076"/>
          <ac:cxnSpMkLst>
            <pc:docMk/>
            <pc:sldMk cId="1337500373" sldId="260"/>
            <ac:cxnSpMk id="21" creationId="{75936FD0-2AA8-4151-9F25-A8A48E686A6E}"/>
          </ac:cxnSpMkLst>
        </pc:cxnChg>
        <pc:cxnChg chg="add del mod">
          <ac:chgData name="" userId="" providerId="" clId="Web-{D708E6C7-BE4B-48F3-A59E-A67EB35668E2}" dt="2018-06-23T14:17:39.057" v="177" actId="20577"/>
          <ac:cxnSpMkLst>
            <pc:docMk/>
            <pc:sldMk cId="1337500373" sldId="260"/>
            <ac:cxnSpMk id="22" creationId="{1A44F421-9344-44CF-BEC5-3ED354DFB3AC}"/>
          </ac:cxnSpMkLst>
        </pc:cxnChg>
        <pc:cxnChg chg="add del mod">
          <ac:chgData name="" userId="" providerId="" clId="Web-{D708E6C7-BE4B-48F3-A59E-A67EB35668E2}" dt="2018-06-23T14:21:09.480" v="193" actId="20577"/>
          <ac:cxnSpMkLst>
            <pc:docMk/>
            <pc:sldMk cId="1337500373" sldId="260"/>
            <ac:cxnSpMk id="23" creationId="{26549220-54CE-46A4-9726-984131ADD281}"/>
          </ac:cxnSpMkLst>
        </pc:cxnChg>
        <pc:cxnChg chg="add del mod">
          <ac:chgData name="" userId="" providerId="" clId="Web-{D708E6C7-BE4B-48F3-A59E-A67EB35668E2}" dt="2018-06-23T14:21:07.074" v="192" actId="20577"/>
          <ac:cxnSpMkLst>
            <pc:docMk/>
            <pc:sldMk cId="1337500373" sldId="260"/>
            <ac:cxnSpMk id="24" creationId="{7031E5B6-AF6D-4B37-A4A1-FA8933FD089B}"/>
          </ac:cxnSpMkLst>
        </pc:cxnChg>
        <pc:cxnChg chg="add mod">
          <ac:chgData name="" userId="" providerId="" clId="Web-{D708E6C7-BE4B-48F3-A59E-A67EB35668E2}" dt="2018-06-23T14:21:00.730" v="191" actId="1076"/>
          <ac:cxnSpMkLst>
            <pc:docMk/>
            <pc:sldMk cId="1337500373" sldId="260"/>
            <ac:cxnSpMk id="25" creationId="{DE8369D0-0F42-471D-A344-1138A548F927}"/>
          </ac:cxnSpMkLst>
        </pc:cxnChg>
        <pc:cxnChg chg="add mod">
          <ac:chgData name="" userId="" providerId="" clId="Web-{D708E6C7-BE4B-48F3-A59E-A67EB35668E2}" dt="2018-06-23T14:22:59.527" v="208" actId="1076"/>
          <ac:cxnSpMkLst>
            <pc:docMk/>
            <pc:sldMk cId="1337500373" sldId="260"/>
            <ac:cxnSpMk id="26" creationId="{7CB69449-9912-46AB-8FC1-5E032521FFA1}"/>
          </ac:cxnSpMkLst>
        </pc:cxnChg>
        <pc:cxnChg chg="add mod">
          <ac:chgData name="" userId="" providerId="" clId="Web-{D708E6C7-BE4B-48F3-A59E-A67EB35668E2}" dt="2018-06-23T14:23:25.761" v="212" actId="14100"/>
          <ac:cxnSpMkLst>
            <pc:docMk/>
            <pc:sldMk cId="1337500373" sldId="260"/>
            <ac:cxnSpMk id="27" creationId="{B9FE5932-746E-4ED7-953E-A226AD48BDA5}"/>
          </ac:cxnSpMkLst>
        </pc:cxnChg>
        <pc:cxnChg chg="add mod">
          <ac:chgData name="" userId="" providerId="" clId="Web-{D708E6C7-BE4B-48F3-A59E-A67EB35668E2}" dt="2018-06-23T14:28:44.609" v="221" actId="1076"/>
          <ac:cxnSpMkLst>
            <pc:docMk/>
            <pc:sldMk cId="1337500373" sldId="260"/>
            <ac:cxnSpMk id="28" creationId="{B5433019-DE58-42C8-B3C6-237B96C15CC1}"/>
          </ac:cxnSpMkLst>
        </pc:cxnChg>
        <pc:cxnChg chg="add del mod">
          <ac:chgData name="" userId="" providerId="" clId="Web-{D708E6C7-BE4B-48F3-A59E-A67EB35668E2}" dt="2018-06-23T14:29:25.109" v="225" actId="20577"/>
          <ac:cxnSpMkLst>
            <pc:docMk/>
            <pc:sldMk cId="1337500373" sldId="260"/>
            <ac:cxnSpMk id="29" creationId="{13E7ABE6-BEA2-40C4-BA92-815E2D432C78}"/>
          </ac:cxnSpMkLst>
        </pc:cxnChg>
        <pc:cxnChg chg="add mod">
          <ac:chgData name="" userId="" providerId="" clId="Web-{D708E6C7-BE4B-48F3-A59E-A67EB35668E2}" dt="2018-06-23T14:30:22.609" v="232" actId="14100"/>
          <ac:cxnSpMkLst>
            <pc:docMk/>
            <pc:sldMk cId="1337500373" sldId="260"/>
            <ac:cxnSpMk id="30" creationId="{3B57106F-A238-48EE-B0EB-D26E71B36719}"/>
          </ac:cxnSpMkLst>
        </pc:cxnChg>
        <pc:cxnChg chg="add mod">
          <ac:chgData name="" userId="" providerId="" clId="Web-{D708E6C7-BE4B-48F3-A59E-A67EB35668E2}" dt="2018-06-23T14:30:41.031" v="235" actId="14100"/>
          <ac:cxnSpMkLst>
            <pc:docMk/>
            <pc:sldMk cId="1337500373" sldId="260"/>
            <ac:cxnSpMk id="31" creationId="{5FA6EADB-6E2B-4218-9CD8-71DE9FE1C32B}"/>
          </ac:cxnSpMkLst>
        </pc:cxnChg>
      </pc:sldChg>
      <pc:sldChg chg="modSp">
        <pc:chgData name="" userId="" providerId="" clId="Web-{D708E6C7-BE4B-48F3-A59E-A67EB35668E2}" dt="2018-06-23T14:37:51.924" v="252" actId="20577"/>
        <pc:sldMkLst>
          <pc:docMk/>
          <pc:sldMk cId="2627288774" sldId="261"/>
        </pc:sldMkLst>
        <pc:spChg chg="mod">
          <ac:chgData name="" userId="" providerId="" clId="Web-{D708E6C7-BE4B-48F3-A59E-A67EB35668E2}" dt="2018-06-23T14:37:51.924" v="252" actId="20577"/>
          <ac:spMkLst>
            <pc:docMk/>
            <pc:sldMk cId="2627288774" sldId="261"/>
            <ac:spMk id="2" creationId="{384C617C-0DC8-4A6D-8649-82218D751F86}"/>
          </ac:spMkLst>
        </pc:spChg>
      </pc:sldChg>
      <pc:sldChg chg="modSp">
        <pc:chgData name="" userId="" providerId="" clId="Web-{D708E6C7-BE4B-48F3-A59E-A67EB35668E2}" dt="2018-06-23T15:23:53.307" v="399" actId="1076"/>
        <pc:sldMkLst>
          <pc:docMk/>
          <pc:sldMk cId="2883064476" sldId="271"/>
        </pc:sldMkLst>
        <pc:picChg chg="mod">
          <ac:chgData name="" userId="" providerId="" clId="Web-{D708E6C7-BE4B-48F3-A59E-A67EB35668E2}" dt="2018-06-23T15:23:38.776" v="397" actId="14100"/>
          <ac:picMkLst>
            <pc:docMk/>
            <pc:sldMk cId="2883064476" sldId="271"/>
            <ac:picMk id="10" creationId="{46B96615-D12B-4792-AD3D-BE83673985E0}"/>
          </ac:picMkLst>
        </pc:picChg>
        <pc:picChg chg="mod">
          <ac:chgData name="" userId="" providerId="" clId="Web-{D708E6C7-BE4B-48F3-A59E-A67EB35668E2}" dt="2018-06-23T15:23:53.307" v="399" actId="1076"/>
          <ac:picMkLst>
            <pc:docMk/>
            <pc:sldMk cId="2883064476" sldId="271"/>
            <ac:picMk id="12" creationId="{9B9F1CF4-C847-4293-98BB-6D0A1BF28185}"/>
          </ac:picMkLst>
        </pc:picChg>
      </pc:sldChg>
      <pc:sldChg chg="addSp delSp modSp">
        <pc:chgData name="" userId="" providerId="" clId="Web-{D708E6C7-BE4B-48F3-A59E-A67EB35668E2}" dt="2018-06-23T15:00:22.588" v="396" actId="1076"/>
        <pc:sldMkLst>
          <pc:docMk/>
          <pc:sldMk cId="53384942" sldId="272"/>
        </pc:sldMkLst>
        <pc:spChg chg="mod">
          <ac:chgData name="" userId="" providerId="" clId="Web-{D708E6C7-BE4B-48F3-A59E-A67EB35668E2}" dt="2018-06-23T14:42:38.066" v="353" actId="20577"/>
          <ac:spMkLst>
            <pc:docMk/>
            <pc:sldMk cId="53384942" sldId="272"/>
            <ac:spMk id="2" creationId="{16205885-C63B-4003-A567-E69C155F0321}"/>
          </ac:spMkLst>
        </pc:spChg>
        <pc:spChg chg="mod">
          <ac:chgData name="" userId="" providerId="" clId="Web-{D708E6C7-BE4B-48F3-A59E-A67EB35668E2}" dt="2018-06-23T14:59:07.822" v="388" actId="1076"/>
          <ac:spMkLst>
            <pc:docMk/>
            <pc:sldMk cId="53384942" sldId="272"/>
            <ac:spMk id="3" creationId="{F75BB26F-269E-4960-BBE9-835C138CA18C}"/>
          </ac:spMkLst>
        </pc:spChg>
        <pc:picChg chg="add del mod">
          <ac:chgData name="" userId="" providerId="" clId="Web-{D708E6C7-BE4B-48F3-A59E-A67EB35668E2}" dt="2018-06-23T14:55:15.023" v="359" actId="1076"/>
          <ac:picMkLst>
            <pc:docMk/>
            <pc:sldMk cId="53384942" sldId="272"/>
            <ac:picMk id="4" creationId="{CA5E34EA-89FE-4DC1-AD88-F1B3CA504997}"/>
          </ac:picMkLst>
        </pc:picChg>
        <pc:picChg chg="add del mod">
          <ac:chgData name="" userId="" providerId="" clId="Web-{D708E6C7-BE4B-48F3-A59E-A67EB35668E2}" dt="2018-06-23T14:59:43.041" v="390" actId="1076"/>
          <ac:picMkLst>
            <pc:docMk/>
            <pc:sldMk cId="53384942" sldId="272"/>
            <ac:picMk id="6" creationId="{3C5A62E0-77EE-4B32-875E-F9BD22A832AB}"/>
          </ac:picMkLst>
        </pc:picChg>
        <pc:picChg chg="add del mod">
          <ac:chgData name="" userId="" providerId="" clId="Web-{D708E6C7-BE4B-48F3-A59E-A67EB35668E2}" dt="2018-06-23T14:58:45.915" v="384" actId="1076"/>
          <ac:picMkLst>
            <pc:docMk/>
            <pc:sldMk cId="53384942" sldId="272"/>
            <ac:picMk id="8" creationId="{225C61DF-A584-436F-A6EB-6FCE564877C6}"/>
          </ac:picMkLst>
        </pc:picChg>
        <pc:picChg chg="add mod">
          <ac:chgData name="" userId="" providerId="" clId="Web-{D708E6C7-BE4B-48F3-A59E-A67EB35668E2}" dt="2018-06-23T15:00:22.588" v="396" actId="1076"/>
          <ac:picMkLst>
            <pc:docMk/>
            <pc:sldMk cId="53384942" sldId="272"/>
            <ac:picMk id="10" creationId="{DF97D8B9-F6EC-433C-9B93-5264B874E600}"/>
          </ac:picMkLst>
        </pc:picChg>
        <pc:picChg chg="add mod">
          <ac:chgData name="" userId="" providerId="" clId="Web-{D708E6C7-BE4B-48F3-A59E-A67EB35668E2}" dt="2018-06-23T15:00:13.573" v="395" actId="1076"/>
          <ac:picMkLst>
            <pc:docMk/>
            <pc:sldMk cId="53384942" sldId="272"/>
            <ac:picMk id="12" creationId="{ABB36818-BCFC-4CDB-8597-6C4BC3E7B8A3}"/>
          </ac:picMkLst>
        </pc:picChg>
        <pc:picChg chg="add mod">
          <ac:chgData name="" userId="" providerId="" clId="Web-{D708E6C7-BE4B-48F3-A59E-A67EB35668E2}" dt="2018-06-23T15:00:04.073" v="394" actId="1076"/>
          <ac:picMkLst>
            <pc:docMk/>
            <pc:sldMk cId="53384942" sldId="272"/>
            <ac:picMk id="14" creationId="{591A01B8-1906-4862-957B-5B2C95CEDCAE}"/>
          </ac:picMkLst>
        </pc:picChg>
      </pc:sldChg>
      <pc:sldChg chg="modSp new">
        <pc:chgData name="" userId="" providerId="" clId="Web-{D708E6C7-BE4B-48F3-A59E-A67EB35668E2}" dt="2018-06-23T14:39:05.596" v="264" actId="20577"/>
        <pc:sldMkLst>
          <pc:docMk/>
          <pc:sldMk cId="1997850496" sldId="275"/>
        </pc:sldMkLst>
        <pc:spChg chg="mod">
          <ac:chgData name="" userId="" providerId="" clId="Web-{D708E6C7-BE4B-48F3-A59E-A67EB35668E2}" dt="2018-06-23T14:39:05.596" v="264" actId="20577"/>
          <ac:spMkLst>
            <pc:docMk/>
            <pc:sldMk cId="1997850496" sldId="275"/>
            <ac:spMk id="2" creationId="{2C2D5316-4D4A-4A9F-872C-02568C522195}"/>
          </ac:spMkLst>
        </pc:spChg>
      </pc:sldChg>
      <pc:sldChg chg="modSp new">
        <pc:chgData name="" userId="" providerId="" clId="Web-{D708E6C7-BE4B-48F3-A59E-A67EB35668E2}" dt="2018-06-23T15:24:56.870" v="454" actId="20577"/>
        <pc:sldMkLst>
          <pc:docMk/>
          <pc:sldMk cId="2493513430" sldId="276"/>
        </pc:sldMkLst>
        <pc:spChg chg="mod">
          <ac:chgData name="" userId="" providerId="" clId="Web-{D708E6C7-BE4B-48F3-A59E-A67EB35668E2}" dt="2018-06-23T15:24:22.370" v="419" actId="20577"/>
          <ac:spMkLst>
            <pc:docMk/>
            <pc:sldMk cId="2493513430" sldId="276"/>
            <ac:spMk id="2" creationId="{91CDCB92-1724-4493-83C0-DA87BED6CC45}"/>
          </ac:spMkLst>
        </pc:spChg>
        <pc:spChg chg="mod">
          <ac:chgData name="" userId="" providerId="" clId="Web-{D708E6C7-BE4B-48F3-A59E-A67EB35668E2}" dt="2018-06-23T15:24:56.870" v="454" actId="20577"/>
          <ac:spMkLst>
            <pc:docMk/>
            <pc:sldMk cId="2493513430" sldId="276"/>
            <ac:spMk id="3" creationId="{D277EE89-224B-490F-9EC5-0F00485387C8}"/>
          </ac:spMkLst>
        </pc:spChg>
      </pc:sldChg>
      <pc:sldChg chg="modSp new">
        <pc:chgData name="" userId="" providerId="" clId="Web-{D708E6C7-BE4B-48F3-A59E-A67EB35668E2}" dt="2018-06-23T16:01:22.960" v="483" actId="20577"/>
        <pc:sldMkLst>
          <pc:docMk/>
          <pc:sldMk cId="1163908012" sldId="278"/>
        </pc:sldMkLst>
        <pc:spChg chg="mod">
          <ac:chgData name="" userId="" providerId="" clId="Web-{D708E6C7-BE4B-48F3-A59E-A67EB35668E2}" dt="2018-06-23T16:01:22.960" v="483" actId="20577"/>
          <ac:spMkLst>
            <pc:docMk/>
            <pc:sldMk cId="1163908012" sldId="278"/>
            <ac:spMk id="3" creationId="{B11ACD88-B1EE-4386-9DFF-2CB4AA3846CE}"/>
          </ac:spMkLst>
        </pc:spChg>
      </pc:sldChg>
      <pc:sldChg chg="modSp new">
        <pc:chgData name="" userId="" providerId="" clId="Web-{D708E6C7-BE4B-48F3-A59E-A67EB35668E2}" dt="2018-06-23T16:01:44.460" v="512" actId="20577"/>
        <pc:sldMkLst>
          <pc:docMk/>
          <pc:sldMk cId="1997753160" sldId="279"/>
        </pc:sldMkLst>
        <pc:spChg chg="mod">
          <ac:chgData name="" userId="" providerId="" clId="Web-{D708E6C7-BE4B-48F3-A59E-A67EB35668E2}" dt="2018-06-23T16:01:44.460" v="512" actId="20577"/>
          <ac:spMkLst>
            <pc:docMk/>
            <pc:sldMk cId="1997753160" sldId="279"/>
            <ac:spMk id="2" creationId="{DD8E60C8-FD37-458A-B0CA-4C903DC2348B}"/>
          </ac:spMkLst>
        </pc:spChg>
      </pc:sldChg>
    </pc:docChg>
  </pc:docChgLst>
  <pc:docChgLst>
    <pc:chgData clId="Web-{E824933A-8071-4C2E-9B4B-024EBE89F44B}"/>
    <pc:docChg chg="addSld modSld">
      <pc:chgData name="" userId="" providerId="" clId="Web-{E824933A-8071-4C2E-9B4B-024EBE89F44B}" dt="2018-06-25T18:03:33.028" v="150" actId="1076"/>
      <pc:docMkLst>
        <pc:docMk/>
      </pc:docMkLst>
      <pc:sldChg chg="addSp delSp modSp new">
        <pc:chgData name="" userId="" providerId="" clId="Web-{E824933A-8071-4C2E-9B4B-024EBE89F44B}" dt="2018-06-25T18:03:33.028" v="150" actId="1076"/>
        <pc:sldMkLst>
          <pc:docMk/>
          <pc:sldMk cId="2816220305" sldId="288"/>
        </pc:sldMkLst>
        <pc:spChg chg="mod">
          <ac:chgData name="" userId="" providerId="" clId="Web-{E824933A-8071-4C2E-9B4B-024EBE89F44B}" dt="2018-06-25T18:02:06.419" v="31" actId="20577"/>
          <ac:spMkLst>
            <pc:docMk/>
            <pc:sldMk cId="2816220305" sldId="288"/>
            <ac:spMk id="2" creationId="{46DAC80D-AE5E-4470-BD93-D2B0C14D520B}"/>
          </ac:spMkLst>
        </pc:spChg>
        <pc:spChg chg="del">
          <ac:chgData name="" userId="" providerId="" clId="Web-{E824933A-8071-4C2E-9B4B-024EBE89F44B}" dt="2018-06-25T18:02:10.341" v="34" actId="1076"/>
          <ac:spMkLst>
            <pc:docMk/>
            <pc:sldMk cId="2816220305" sldId="288"/>
            <ac:spMk id="3" creationId="{EC2E9A4D-D2C7-4F36-B967-BCD3A389BD3C}"/>
          </ac:spMkLst>
        </pc:spChg>
        <pc:spChg chg="add mod">
          <ac:chgData name="" userId="" providerId="" clId="Web-{E824933A-8071-4C2E-9B4B-024EBE89F44B}" dt="2018-06-25T18:03:33.028" v="150" actId="1076"/>
          <ac:spMkLst>
            <pc:docMk/>
            <pc:sldMk cId="2816220305" sldId="288"/>
            <ac:spMk id="4" creationId="{9551D0E7-CA39-4AA9-B45D-DEB5CABD8137}"/>
          </ac:spMkLst>
        </pc:spChg>
      </pc:sldChg>
    </pc:docChg>
  </pc:docChgLst>
  <pc:docChgLst>
    <pc:chgData clId="Web-{3A0D83BA-90BD-4F14-80C1-8F17C9F6B889}"/>
    <pc:docChg chg="modSld">
      <pc:chgData name="" userId="" providerId="" clId="Web-{3A0D83BA-90BD-4F14-80C1-8F17C9F6B889}" dt="2018-06-25T19:30:21.731" v="6" actId="20577"/>
      <pc:docMkLst>
        <pc:docMk/>
      </pc:docMkLst>
      <pc:sldChg chg="modSp">
        <pc:chgData name="" userId="" providerId="" clId="Web-{3A0D83BA-90BD-4F14-80C1-8F17C9F6B889}" dt="2018-06-25T19:30:21.419" v="4" actId="20577"/>
        <pc:sldMkLst>
          <pc:docMk/>
          <pc:sldMk cId="1893582534" sldId="292"/>
        </pc:sldMkLst>
        <pc:spChg chg="mod">
          <ac:chgData name="" userId="" providerId="" clId="Web-{3A0D83BA-90BD-4F14-80C1-8F17C9F6B889}" dt="2018-06-25T19:30:21.419" v="4" actId="20577"/>
          <ac:spMkLst>
            <pc:docMk/>
            <pc:sldMk cId="1893582534" sldId="292"/>
            <ac:spMk id="2" creationId="{1010F048-9336-4EF5-BE67-73EA3E9BB9AE}"/>
          </ac:spMkLst>
        </pc:spChg>
      </pc:sldChg>
    </pc:docChg>
  </pc:docChgLst>
  <pc:docChgLst>
    <pc:chgData clId="Web-{75F1E51C-289A-446F-9B73-631426A2488A}"/>
    <pc:docChg chg="modSld">
      <pc:chgData name="" userId="" providerId="" clId="Web-{75F1E51C-289A-446F-9B73-631426A2488A}" dt="2018-06-28T07:56:42.070" v="18"/>
      <pc:docMkLst>
        <pc:docMk/>
      </pc:docMkLst>
      <pc:sldChg chg="modSp">
        <pc:chgData name="" userId="" providerId="" clId="Web-{75F1E51C-289A-446F-9B73-631426A2488A}" dt="2018-06-28T07:53:42.557" v="13" actId="14100"/>
        <pc:sldMkLst>
          <pc:docMk/>
          <pc:sldMk cId="1383427761" sldId="291"/>
        </pc:sldMkLst>
        <pc:spChg chg="mod">
          <ac:chgData name="" userId="" providerId="" clId="Web-{75F1E51C-289A-446F-9B73-631426A2488A}" dt="2018-06-28T07:53:23.104" v="7" actId="1076"/>
          <ac:spMkLst>
            <pc:docMk/>
            <pc:sldMk cId="1383427761" sldId="291"/>
            <ac:spMk id="2" creationId="{F8EFDBCC-6920-4383-B94B-21F1D93AB4F7}"/>
          </ac:spMkLst>
        </pc:spChg>
        <pc:picChg chg="mod">
          <ac:chgData name="" userId="" providerId="" clId="Web-{75F1E51C-289A-446F-9B73-631426A2488A}" dt="2018-06-28T07:53:42.557" v="13" actId="14100"/>
          <ac:picMkLst>
            <pc:docMk/>
            <pc:sldMk cId="1383427761" sldId="291"/>
            <ac:picMk id="13" creationId="{DF6FDCC4-32EA-4693-B65B-AF9E23144370}"/>
          </ac:picMkLst>
        </pc:picChg>
      </pc:sldChg>
      <pc:sldChg chg="addSp delSp modSp">
        <pc:chgData name="" userId="" providerId="" clId="Web-{75F1E51C-289A-446F-9B73-631426A2488A}" dt="2018-06-28T07:51:13.792" v="6" actId="1076"/>
        <pc:sldMkLst>
          <pc:docMk/>
          <pc:sldMk cId="4251389775" sldId="295"/>
        </pc:sldMkLst>
        <pc:picChg chg="del">
          <ac:chgData name="" userId="" providerId="" clId="Web-{75F1E51C-289A-446F-9B73-631426A2488A}" dt="2018-06-28T07:50:43.479" v="0"/>
          <ac:picMkLst>
            <pc:docMk/>
            <pc:sldMk cId="4251389775" sldId="295"/>
            <ac:picMk id="3" creationId="{959E7BCC-354A-459E-A952-874B53C301F8}"/>
          </ac:picMkLst>
        </pc:picChg>
        <pc:picChg chg="add mod">
          <ac:chgData name="" userId="" providerId="" clId="Web-{75F1E51C-289A-446F-9B73-631426A2488A}" dt="2018-06-28T07:51:13.792" v="6" actId="1076"/>
          <ac:picMkLst>
            <pc:docMk/>
            <pc:sldMk cId="4251389775" sldId="295"/>
            <ac:picMk id="5" creationId="{22BDDC83-43D0-44FE-9D6E-9E81CFEB42BD}"/>
          </ac:picMkLst>
        </pc:picChg>
      </pc:sldChg>
      <pc:sldChg chg="addSp delSp modSp">
        <pc:chgData name="" userId="" providerId="" clId="Web-{75F1E51C-289A-446F-9B73-631426A2488A}" dt="2018-06-28T07:56:42.070" v="18"/>
        <pc:sldMkLst>
          <pc:docMk/>
          <pc:sldMk cId="3143825660" sldId="297"/>
        </pc:sldMkLst>
        <pc:spChg chg="add del">
          <ac:chgData name="" userId="" providerId="" clId="Web-{75F1E51C-289A-446F-9B73-631426A2488A}" dt="2018-06-28T07:56:40.601" v="17"/>
          <ac:spMkLst>
            <pc:docMk/>
            <pc:sldMk cId="3143825660" sldId="297"/>
            <ac:spMk id="7" creationId="{51A1D59D-1A22-4C5B-8811-0D787A8904D7}"/>
          </ac:spMkLst>
        </pc:spChg>
        <pc:spChg chg="add">
          <ac:chgData name="" userId="" providerId="" clId="Web-{75F1E51C-289A-446F-9B73-631426A2488A}" dt="2018-06-28T07:56:42.070" v="18"/>
          <ac:spMkLst>
            <pc:docMk/>
            <pc:sldMk cId="3143825660" sldId="297"/>
            <ac:spMk id="9" creationId="{EB42B0DA-78CA-442C-BD1C-C78FB93041FE}"/>
          </ac:spMkLst>
        </pc:spChg>
        <pc:picChg chg="mod">
          <ac:chgData name="" userId="" providerId="" clId="Web-{75F1E51C-289A-446F-9B73-631426A2488A}" dt="2018-06-28T07:54:24.948" v="15" actId="1076"/>
          <ac:picMkLst>
            <pc:docMk/>
            <pc:sldMk cId="3143825660" sldId="297"/>
            <ac:picMk id="4" creationId="{55F1295E-C905-4AA7-AEFE-F5394DE0A624}"/>
          </ac:picMkLst>
        </pc:picChg>
      </pc:sldChg>
    </pc:docChg>
  </pc:docChgLst>
  <pc:docChgLst>
    <pc:chgData clId="Web-{657F6BA1-BCDD-42BD-AAA2-1044358E8A73}"/>
    <pc:docChg chg="addSld modSld">
      <pc:chgData name="" userId="" providerId="" clId="Web-{657F6BA1-BCDD-42BD-AAA2-1044358E8A73}" dt="2018-06-27T17:19:31.795" v="33" actId="20577"/>
      <pc:docMkLst>
        <pc:docMk/>
      </pc:docMkLst>
      <pc:sldChg chg="addSp delSp modSp new">
        <pc:chgData name="" userId="" providerId="" clId="Web-{657F6BA1-BCDD-42BD-AAA2-1044358E8A73}" dt="2018-06-27T17:19:31.795" v="32" actId="20577"/>
        <pc:sldMkLst>
          <pc:docMk/>
          <pc:sldMk cId="2164775938" sldId="296"/>
        </pc:sldMkLst>
        <pc:spChg chg="mod">
          <ac:chgData name="" userId="" providerId="" clId="Web-{657F6BA1-BCDD-42BD-AAA2-1044358E8A73}" dt="2018-06-27T17:19:31.795" v="32" actId="20577"/>
          <ac:spMkLst>
            <pc:docMk/>
            <pc:sldMk cId="2164775938" sldId="296"/>
            <ac:spMk id="2" creationId="{DDD77001-583E-454C-8DC6-7C9C0053596B}"/>
          </ac:spMkLst>
        </pc:spChg>
        <pc:spChg chg="del mod">
          <ac:chgData name="" userId="" providerId="" clId="Web-{657F6BA1-BCDD-42BD-AAA2-1044358E8A73}" dt="2018-06-27T17:17:07.764" v="10"/>
          <ac:spMkLst>
            <pc:docMk/>
            <pc:sldMk cId="2164775938" sldId="296"/>
            <ac:spMk id="3" creationId="{C028F714-5077-475C-BA22-80511A75745D}"/>
          </ac:spMkLst>
        </pc:spChg>
        <pc:picChg chg="add mod">
          <ac:chgData name="" userId="" providerId="" clId="Web-{657F6BA1-BCDD-42BD-AAA2-1044358E8A73}" dt="2018-06-27T17:19:23.077" v="25" actId="1076"/>
          <ac:picMkLst>
            <pc:docMk/>
            <pc:sldMk cId="2164775938" sldId="296"/>
            <ac:picMk id="4" creationId="{D9C3DA96-604D-4D91-A26C-FA6E0FFBB663}"/>
          </ac:picMkLst>
        </pc:picChg>
      </pc:sldChg>
    </pc:docChg>
  </pc:docChgLst>
  <pc:docChgLst>
    <pc:chgData clId="Web-{598194AD-BBEC-440E-ADF7-28E3A8E2392B}"/>
    <pc:docChg chg="modSld">
      <pc:chgData name="" userId="" providerId="" clId="Web-{598194AD-BBEC-440E-ADF7-28E3A8E2392B}" dt="2018-06-26T07:50:39.156" v="0" actId="1076"/>
      <pc:docMkLst>
        <pc:docMk/>
      </pc:docMkLst>
      <pc:sldChg chg="modSp">
        <pc:chgData name="" userId="" providerId="" clId="Web-{598194AD-BBEC-440E-ADF7-28E3A8E2392B}" dt="2018-06-26T07:50:39.156" v="0" actId="1076"/>
        <pc:sldMkLst>
          <pc:docMk/>
          <pc:sldMk cId="4073259082" sldId="289"/>
        </pc:sldMkLst>
        <pc:picChg chg="mod">
          <ac:chgData name="" userId="" providerId="" clId="Web-{598194AD-BBEC-440E-ADF7-28E3A8E2392B}" dt="2018-06-26T07:50:39.156" v="0" actId="1076"/>
          <ac:picMkLst>
            <pc:docMk/>
            <pc:sldMk cId="4073259082" sldId="289"/>
            <ac:picMk id="33" creationId="{9DA06A0F-85A0-4071-9B67-EF53920B42D7}"/>
          </ac:picMkLst>
        </pc:picChg>
      </pc:sldChg>
    </pc:docChg>
  </pc:docChgLst>
  <pc:docChgLst>
    <pc:chgData clId="Web-{60E57892-7F12-4804-925A-13B91A5F4FEB}"/>
    <pc:docChg chg="delSld modSld">
      <pc:chgData name="" userId="" providerId="" clId="Web-{60E57892-7F12-4804-925A-13B91A5F4FEB}" dt="2018-06-27T16:42:28.269" v="52" actId="20577"/>
      <pc:docMkLst>
        <pc:docMk/>
      </pc:docMkLst>
      <pc:sldChg chg="del">
        <pc:chgData name="" userId="" providerId="" clId="Web-{60E57892-7F12-4804-925A-13B91A5F4FEB}" dt="2018-06-27T16:05:45.196" v="0"/>
        <pc:sldMkLst>
          <pc:docMk/>
          <pc:sldMk cId="2340398273" sldId="281"/>
        </pc:sldMkLst>
      </pc:sldChg>
      <pc:sldChg chg="addSp modSp">
        <pc:chgData name="" userId="" providerId="" clId="Web-{60E57892-7F12-4804-925A-13B91A5F4FEB}" dt="2018-06-27T16:07:03.821" v="26" actId="20577"/>
        <pc:sldMkLst>
          <pc:docMk/>
          <pc:sldMk cId="490275093" sldId="282"/>
        </pc:sldMkLst>
        <pc:spChg chg="add mod">
          <ac:chgData name="" userId="" providerId="" clId="Web-{60E57892-7F12-4804-925A-13B91A5F4FEB}" dt="2018-06-27T16:07:03.821" v="26" actId="20577"/>
          <ac:spMkLst>
            <pc:docMk/>
            <pc:sldMk cId="490275093" sldId="282"/>
            <ac:spMk id="4" creationId="{274D4091-FFB4-49EF-B7DB-CA7E0307BF82}"/>
          </ac:spMkLst>
        </pc:spChg>
      </pc:sldChg>
      <pc:sldChg chg="addSp modSp">
        <pc:chgData name="" userId="" providerId="" clId="Web-{60E57892-7F12-4804-925A-13B91A5F4FEB}" dt="2018-06-27T16:42:27.957" v="50" actId="20577"/>
        <pc:sldMkLst>
          <pc:docMk/>
          <pc:sldMk cId="3194797708" sldId="286"/>
        </pc:sldMkLst>
        <pc:spChg chg="add mod">
          <ac:chgData name="" userId="" providerId="" clId="Web-{60E57892-7F12-4804-925A-13B91A5F4FEB}" dt="2018-06-27T16:42:27.957" v="50" actId="20577"/>
          <ac:spMkLst>
            <pc:docMk/>
            <pc:sldMk cId="3194797708" sldId="286"/>
            <ac:spMk id="4" creationId="{6B6454BC-250A-4C57-AD5D-93FD3460F406}"/>
          </ac:spMkLst>
        </pc:spChg>
      </pc:sldChg>
    </pc:docChg>
  </pc:docChgLst>
  <pc:docChgLst>
    <pc:chgData clId="Web-{691CA338-219F-410F-9B34-1E66AF81302D}"/>
    <pc:docChg chg="addSld modSld">
      <pc:chgData name="" userId="" providerId="" clId="Web-{691CA338-219F-410F-9B34-1E66AF81302D}" dt="2018-06-23T18:03:21.602" v="554" actId="20577"/>
      <pc:docMkLst>
        <pc:docMk/>
      </pc:docMkLst>
      <pc:sldChg chg="modSp">
        <pc:chgData name="" userId="" providerId="" clId="Web-{691CA338-219F-410F-9B34-1E66AF81302D}" dt="2018-06-23T18:03:21.602" v="553" actId="20577"/>
        <pc:sldMkLst>
          <pc:docMk/>
          <pc:sldMk cId="465760608" sldId="259"/>
        </pc:sldMkLst>
        <pc:spChg chg="mod">
          <ac:chgData name="" userId="" providerId="" clId="Web-{691CA338-219F-410F-9B34-1E66AF81302D}" dt="2018-06-23T18:03:21.602" v="553" actId="20577"/>
          <ac:spMkLst>
            <pc:docMk/>
            <pc:sldMk cId="465760608" sldId="259"/>
            <ac:spMk id="2" creationId="{F658FC4D-49B0-49F8-B004-FFD4161F5BDE}"/>
          </ac:spMkLst>
        </pc:spChg>
        <pc:spChg chg="mod">
          <ac:chgData name="" userId="" providerId="" clId="Web-{691CA338-219F-410F-9B34-1E66AF81302D}" dt="2018-06-23T18:01:43.250" v="449" actId="20577"/>
          <ac:spMkLst>
            <pc:docMk/>
            <pc:sldMk cId="465760608" sldId="259"/>
            <ac:spMk id="3" creationId="{D2D00887-A36C-4155-864A-8C9210A8F498}"/>
          </ac:spMkLst>
        </pc:spChg>
      </pc:sldChg>
      <pc:sldChg chg="addSp modSp">
        <pc:chgData name="" userId="" providerId="" clId="Web-{691CA338-219F-410F-9B34-1E66AF81302D}" dt="2018-06-23T17:35:00.381" v="292" actId="20577"/>
        <pc:sldMkLst>
          <pc:docMk/>
          <pc:sldMk cId="2493513430" sldId="276"/>
        </pc:sldMkLst>
        <pc:picChg chg="add mod">
          <ac:chgData name="" userId="" providerId="" clId="Web-{691CA338-219F-410F-9B34-1E66AF81302D}" dt="2018-06-23T17:35:00.381" v="292" actId="20577"/>
          <ac:picMkLst>
            <pc:docMk/>
            <pc:sldMk cId="2493513430" sldId="276"/>
            <ac:picMk id="10" creationId="{505C945A-231B-46F9-9F19-D725FEF858E5}"/>
          </ac:picMkLst>
        </pc:picChg>
      </pc:sldChg>
      <pc:sldChg chg="addSp delSp modSp">
        <pc:chgData name="" userId="" providerId="" clId="Web-{691CA338-219F-410F-9B34-1E66AF81302D}" dt="2018-06-23T17:51:32.639" v="322" actId="1076"/>
        <pc:sldMkLst>
          <pc:docMk/>
          <pc:sldMk cId="1163908012" sldId="278"/>
        </pc:sldMkLst>
        <pc:spChg chg="del mod">
          <ac:chgData name="" userId="" providerId="" clId="Web-{691CA338-219F-410F-9B34-1E66AF81302D}" dt="2018-06-23T17:50:50.045" v="318" actId="1076"/>
          <ac:spMkLst>
            <pc:docMk/>
            <pc:sldMk cId="1163908012" sldId="278"/>
            <ac:spMk id="3" creationId="{B11ACD88-B1EE-4386-9DFF-2CB4AA3846CE}"/>
          </ac:spMkLst>
        </pc:spChg>
        <pc:spChg chg="add del mod">
          <ac:chgData name="" userId="" providerId="" clId="Web-{691CA338-219F-410F-9B34-1E66AF81302D}" dt="2018-06-23T17:51:28.889" v="321" actId="1076"/>
          <ac:spMkLst>
            <pc:docMk/>
            <pc:sldMk cId="1163908012" sldId="278"/>
            <ac:spMk id="13" creationId="{8113AD67-7BBC-44F1-9177-B80185357337}"/>
          </ac:spMkLst>
        </pc:spChg>
        <pc:picChg chg="add del mod">
          <ac:chgData name="" userId="" providerId="" clId="Web-{691CA338-219F-410F-9B34-1E66AF81302D}" dt="2018-06-23T17:13:55.340" v="96" actId="1076"/>
          <ac:picMkLst>
            <pc:docMk/>
            <pc:sldMk cId="1163908012" sldId="278"/>
            <ac:picMk id="4" creationId="{B9E1C177-C5C1-4B90-A440-86A8619E554A}"/>
          </ac:picMkLst>
        </pc:picChg>
        <pc:picChg chg="add mod">
          <ac:chgData name="" userId="" providerId="" clId="Web-{691CA338-219F-410F-9B34-1E66AF81302D}" dt="2018-06-23T17:19:46.644" v="161" actId="14100"/>
          <ac:picMkLst>
            <pc:docMk/>
            <pc:sldMk cId="1163908012" sldId="278"/>
            <ac:picMk id="6" creationId="{F5828DC3-C093-4D60-BA8A-6A6877F22240}"/>
          </ac:picMkLst>
        </pc:picChg>
        <pc:picChg chg="add del mod">
          <ac:chgData name="" userId="" providerId="" clId="Web-{691CA338-219F-410F-9B34-1E66AF81302D}" dt="2018-06-23T17:50:34.061" v="317" actId="1076"/>
          <ac:picMkLst>
            <pc:docMk/>
            <pc:sldMk cId="1163908012" sldId="278"/>
            <ac:picMk id="8" creationId="{6BE17769-6492-4C50-82EE-D163686DB1AC}"/>
          </ac:picMkLst>
        </pc:picChg>
        <pc:picChg chg="add del mod ord">
          <ac:chgData name="" userId="" providerId="" clId="Web-{691CA338-219F-410F-9B34-1E66AF81302D}" dt="2018-06-23T17:51:00.733" v="320" actId="1076"/>
          <ac:picMkLst>
            <pc:docMk/>
            <pc:sldMk cId="1163908012" sldId="278"/>
            <ac:picMk id="10" creationId="{973CDDAC-2D7A-439E-A375-F756EFC67C8E}"/>
          </ac:picMkLst>
        </pc:picChg>
        <pc:picChg chg="add mod ord">
          <ac:chgData name="" userId="" providerId="" clId="Web-{691CA338-219F-410F-9B34-1E66AF81302D}" dt="2018-06-23T17:51:32.639" v="322" actId="1076"/>
          <ac:picMkLst>
            <pc:docMk/>
            <pc:sldMk cId="1163908012" sldId="278"/>
            <ac:picMk id="14" creationId="{E8F7A46C-88A2-4C19-97B6-0773D5FD7BB2}"/>
          </ac:picMkLst>
        </pc:picChg>
      </pc:sldChg>
      <pc:sldChg chg="addSp modSp">
        <pc:chgData name="" userId="" providerId="" clId="Web-{691CA338-219F-410F-9B34-1E66AF81302D}" dt="2018-06-23T17:25:49.228" v="290" actId="20577"/>
        <pc:sldMkLst>
          <pc:docMk/>
          <pc:sldMk cId="1997753160" sldId="279"/>
        </pc:sldMkLst>
        <pc:spChg chg="mod">
          <ac:chgData name="" userId="" providerId="" clId="Web-{691CA338-219F-410F-9B34-1E66AF81302D}" dt="2018-06-23T17:25:49.228" v="290" actId="20577"/>
          <ac:spMkLst>
            <pc:docMk/>
            <pc:sldMk cId="1997753160" sldId="279"/>
            <ac:spMk id="3" creationId="{81596C28-61C9-4E8C-9510-2601D9101989}"/>
          </ac:spMkLst>
        </pc:spChg>
        <pc:picChg chg="add mod">
          <ac:chgData name="" userId="" providerId="" clId="Web-{691CA338-219F-410F-9B34-1E66AF81302D}" dt="2018-06-23T17:21:44.134" v="265" actId="1076"/>
          <ac:picMkLst>
            <pc:docMk/>
            <pc:sldMk cId="1997753160" sldId="279"/>
            <ac:picMk id="4" creationId="{33994634-9150-4879-A545-16826B62F4FB}"/>
          </ac:picMkLst>
        </pc:picChg>
      </pc:sldChg>
      <pc:sldChg chg="addSp delSp modSp new">
        <pc:chgData name="" userId="" providerId="" clId="Web-{691CA338-219F-410F-9B34-1E66AF81302D}" dt="2018-06-23T17:53:20.312" v="331" actId="1076"/>
        <pc:sldMkLst>
          <pc:docMk/>
          <pc:sldMk cId="620695308" sldId="283"/>
        </pc:sldMkLst>
        <pc:spChg chg="del mod">
          <ac:chgData name="" userId="" providerId="" clId="Web-{691CA338-219F-410F-9B34-1E66AF81302D}" dt="2018-06-23T17:48:10.152" v="304" actId="1076"/>
          <ac:spMkLst>
            <pc:docMk/>
            <pc:sldMk cId="620695308" sldId="283"/>
            <ac:spMk id="3" creationId="{3566AC3A-7D78-4D9E-8C4C-44F6F66C13E9}"/>
          </ac:spMkLst>
        </pc:spChg>
        <pc:picChg chg="add mod ord">
          <ac:chgData name="" userId="" providerId="" clId="Web-{691CA338-219F-410F-9B34-1E66AF81302D}" dt="2018-06-23T17:51:38.108" v="323" actId="1076"/>
          <ac:picMkLst>
            <pc:docMk/>
            <pc:sldMk cId="620695308" sldId="283"/>
            <ac:picMk id="4" creationId="{C1ECBC14-B3E7-4573-AC75-D49C2805F7BF}"/>
          </ac:picMkLst>
        </pc:picChg>
        <pc:picChg chg="add del mod">
          <ac:chgData name="" userId="" providerId="" clId="Web-{691CA338-219F-410F-9B34-1E66AF81302D}" dt="2018-06-23T17:49:17.779" v="316" actId="1076"/>
          <ac:picMkLst>
            <pc:docMk/>
            <pc:sldMk cId="620695308" sldId="283"/>
            <ac:picMk id="6" creationId="{C7D13D34-31F5-4D54-B3D7-E252A69A22F9}"/>
          </ac:picMkLst>
        </pc:picChg>
        <pc:picChg chg="add mod">
          <ac:chgData name="" userId="" providerId="" clId="Web-{691CA338-219F-410F-9B34-1E66AF81302D}" dt="2018-06-23T17:52:40.968" v="327" actId="1076"/>
          <ac:picMkLst>
            <pc:docMk/>
            <pc:sldMk cId="620695308" sldId="283"/>
            <ac:picMk id="8" creationId="{78526D92-0117-43AC-A9CC-E4BA6A8705E3}"/>
          </ac:picMkLst>
        </pc:picChg>
        <pc:picChg chg="add mod">
          <ac:chgData name="" userId="" providerId="" clId="Web-{691CA338-219F-410F-9B34-1E66AF81302D}" dt="2018-06-23T17:53:20.312" v="331" actId="1076"/>
          <ac:picMkLst>
            <pc:docMk/>
            <pc:sldMk cId="620695308" sldId="283"/>
            <ac:picMk id="10" creationId="{A41B91D1-A686-4C13-9D66-EAA88D897AE6}"/>
          </ac:picMkLst>
        </pc:picChg>
      </pc:sldChg>
      <pc:sldChg chg="modSp new">
        <pc:chgData name="" userId="" providerId="" clId="Web-{691CA338-219F-410F-9B34-1E66AF81302D}" dt="2018-06-23T17:15:45.530" v="107" actId="20577"/>
        <pc:sldMkLst>
          <pc:docMk/>
          <pc:sldMk cId="2074794938" sldId="284"/>
        </pc:sldMkLst>
        <pc:spChg chg="mod">
          <ac:chgData name="" userId="" providerId="" clId="Web-{691CA338-219F-410F-9B34-1E66AF81302D}" dt="2018-06-23T17:15:45.530" v="107" actId="20577"/>
          <ac:spMkLst>
            <pc:docMk/>
            <pc:sldMk cId="2074794938" sldId="284"/>
            <ac:spMk id="2" creationId="{66E6B0A9-60BB-4A5A-9260-BEA125F12401}"/>
          </ac:spMkLst>
        </pc:spChg>
      </pc:sldChg>
      <pc:sldChg chg="modSp new">
        <pc:chgData name="" userId="" providerId="" clId="Web-{691CA338-219F-410F-9B34-1E66AF81302D}" dt="2018-06-23T17:15:57.561" v="125" actId="20577"/>
        <pc:sldMkLst>
          <pc:docMk/>
          <pc:sldMk cId="2534396962" sldId="285"/>
        </pc:sldMkLst>
        <pc:spChg chg="mod">
          <ac:chgData name="" userId="" providerId="" clId="Web-{691CA338-219F-410F-9B34-1E66AF81302D}" dt="2018-06-23T17:15:57.561" v="125" actId="20577"/>
          <ac:spMkLst>
            <pc:docMk/>
            <pc:sldMk cId="2534396962" sldId="285"/>
            <ac:spMk id="2" creationId="{8D3B6D1A-5FB7-4D47-88AE-0C5E98446123}"/>
          </ac:spMkLst>
        </pc:spChg>
      </pc:sldChg>
      <pc:sldChg chg="addSp delSp modSp new">
        <pc:chgData name="" userId="" providerId="" clId="Web-{691CA338-219F-410F-9B34-1E66AF81302D}" dt="2018-06-23T17:58:59.828" v="390" actId="14100"/>
        <pc:sldMkLst>
          <pc:docMk/>
          <pc:sldMk cId="3194797708" sldId="286"/>
        </pc:sldMkLst>
        <pc:spChg chg="mod">
          <ac:chgData name="" userId="" providerId="" clId="Web-{691CA338-219F-410F-9B34-1E66AF81302D}" dt="2018-06-23T17:58:43.391" v="386" actId="20577"/>
          <ac:spMkLst>
            <pc:docMk/>
            <pc:sldMk cId="3194797708" sldId="286"/>
            <ac:spMk id="2" creationId="{7E6799B2-C50F-49A5-A68D-1288AA646085}"/>
          </ac:spMkLst>
        </pc:spChg>
        <pc:spChg chg="del">
          <ac:chgData name="" userId="" providerId="" clId="Web-{691CA338-219F-410F-9B34-1E66AF81302D}" dt="2018-06-23T17:58:01.781" v="333" actId="14100"/>
          <ac:spMkLst>
            <pc:docMk/>
            <pc:sldMk cId="3194797708" sldId="286"/>
            <ac:spMk id="3" creationId="{3F95C939-C620-42F5-A328-4E8111377D60}"/>
          </ac:spMkLst>
        </pc:spChg>
        <pc:spChg chg="add del mod">
          <ac:chgData name="" userId="" providerId="" clId="Web-{691CA338-219F-410F-9B34-1E66AF81302D}" dt="2018-06-23T17:58:23.016" v="336" actId="14100"/>
          <ac:spMkLst>
            <pc:docMk/>
            <pc:sldMk cId="3194797708" sldId="286"/>
            <ac:spMk id="7" creationId="{05AE0E33-D9B0-4373-8A46-1746C3084D48}"/>
          </ac:spMkLst>
        </pc:spChg>
        <pc:picChg chg="add del mod ord">
          <ac:chgData name="" userId="" providerId="" clId="Web-{691CA338-219F-410F-9B34-1E66AF81302D}" dt="2018-06-23T17:58:17.422" v="335" actId="14100"/>
          <ac:picMkLst>
            <pc:docMk/>
            <pc:sldMk cId="3194797708" sldId="286"/>
            <ac:picMk id="4" creationId="{2431DAD0-F498-4DFB-94B3-50B305D7FA26}"/>
          </ac:picMkLst>
        </pc:picChg>
        <pc:picChg chg="add mod ord">
          <ac:chgData name="" userId="" providerId="" clId="Web-{691CA338-219F-410F-9B34-1E66AF81302D}" dt="2018-06-23T17:58:59.828" v="390" actId="14100"/>
          <ac:picMkLst>
            <pc:docMk/>
            <pc:sldMk cId="3194797708" sldId="286"/>
            <ac:picMk id="8" creationId="{EC11B0A0-1044-4DA8-BD50-9DA6F47ED761}"/>
          </ac:picMkLst>
        </pc:picChg>
      </pc:sldChg>
    </pc:docChg>
  </pc:docChgLst>
  <pc:docChgLst>
    <pc:chgData clId="Web-{894CADCE-EF28-41CA-A2D9-A9A8BC7A3E16}"/>
    <pc:docChg chg="modSld sldOrd">
      <pc:chgData name="" userId="" providerId="" clId="Web-{894CADCE-EF28-41CA-A2D9-A9A8BC7A3E16}" dt="2018-06-25T08:32:31.202" v="241" actId="1076"/>
      <pc:docMkLst>
        <pc:docMk/>
      </pc:docMkLst>
      <pc:sldChg chg="addSp delSp modSp ord">
        <pc:chgData name="" userId="" providerId="" clId="Web-{894CADCE-EF28-41CA-A2D9-A9A8BC7A3E16}" dt="2018-06-25T08:32:31.202" v="241" actId="1076"/>
        <pc:sldMkLst>
          <pc:docMk/>
          <pc:sldMk cId="841725978" sldId="274"/>
        </pc:sldMkLst>
        <pc:spChg chg="del">
          <ac:chgData name="" userId="" providerId="" clId="Web-{894CADCE-EF28-41CA-A2D9-A9A8BC7A3E16}" dt="2018-06-25T08:19:36.790" v="1" actId="1076"/>
          <ac:spMkLst>
            <pc:docMk/>
            <pc:sldMk cId="841725978" sldId="274"/>
            <ac:spMk id="3" creationId="{7A0110CF-6A03-4944-8EC9-2DC68A5B0DAA}"/>
          </ac:spMkLst>
        </pc:spChg>
        <pc:spChg chg="add mod">
          <ac:chgData name="" userId="" providerId="" clId="Web-{894CADCE-EF28-41CA-A2D9-A9A8BC7A3E16}" dt="2018-06-25T08:31:45.967" v="181" actId="1076"/>
          <ac:spMkLst>
            <pc:docMk/>
            <pc:sldMk cId="841725978" sldId="274"/>
            <ac:spMk id="8" creationId="{1394875F-50DB-4B72-8EBE-553E0BC6922B}"/>
          </ac:spMkLst>
        </pc:spChg>
        <pc:spChg chg="add mod">
          <ac:chgData name="" userId="" providerId="" clId="Web-{894CADCE-EF28-41CA-A2D9-A9A8BC7A3E16}" dt="2018-06-25T08:32:31.202" v="241" actId="1076"/>
          <ac:spMkLst>
            <pc:docMk/>
            <pc:sldMk cId="841725978" sldId="274"/>
            <ac:spMk id="10" creationId="{7E0F991B-019A-4A93-890D-96BC4A1273D6}"/>
          </ac:spMkLst>
        </pc:spChg>
        <pc:picChg chg="add mod">
          <ac:chgData name="" userId="" providerId="" clId="Web-{894CADCE-EF28-41CA-A2D9-A9A8BC7A3E16}" dt="2018-06-25T08:32:03.374" v="186" actId="1076"/>
          <ac:picMkLst>
            <pc:docMk/>
            <pc:sldMk cId="841725978" sldId="274"/>
            <ac:picMk id="4" creationId="{3893FE78-0694-4858-A952-55847F0E3C40}"/>
          </ac:picMkLst>
        </pc:picChg>
        <pc:picChg chg="add mod">
          <ac:chgData name="" userId="" providerId="" clId="Web-{894CADCE-EF28-41CA-A2D9-A9A8BC7A3E16}" dt="2018-06-25T08:32:00.639" v="185" actId="1076"/>
          <ac:picMkLst>
            <pc:docMk/>
            <pc:sldMk cId="841725978" sldId="274"/>
            <ac:picMk id="6" creationId="{79D76A64-A888-47F5-9A03-FC6D9CAE6CC8}"/>
          </ac:picMkLst>
        </pc:picChg>
      </pc:sldChg>
    </pc:docChg>
  </pc:docChgLst>
  <pc:docChgLst>
    <pc:chgData clId="Web-{D6AFAADB-121A-401F-BE3E-6F34DA64BC69}"/>
    <pc:docChg chg="modSld">
      <pc:chgData name="" userId="" providerId="" clId="Web-{D6AFAADB-121A-401F-BE3E-6F34DA64BC69}" dt="2018-06-27T22:37:28.401" v="803" actId="1076"/>
      <pc:docMkLst>
        <pc:docMk/>
      </pc:docMkLst>
      <pc:sldChg chg="delSp modSp modNotes">
        <pc:chgData name="" userId="" providerId="" clId="Web-{D6AFAADB-121A-401F-BE3E-6F34DA64BC69}" dt="2018-06-27T22:30:25.068" v="776" actId="1076"/>
        <pc:sldMkLst>
          <pc:docMk/>
          <pc:sldMk cId="2627288774" sldId="261"/>
        </pc:sldMkLst>
        <pc:spChg chg="mod">
          <ac:chgData name="" userId="" providerId="" clId="Web-{D6AFAADB-121A-401F-BE3E-6F34DA64BC69}" dt="2018-06-27T22:30:25.068" v="776" actId="1076"/>
          <ac:spMkLst>
            <pc:docMk/>
            <pc:sldMk cId="2627288774" sldId="261"/>
            <ac:spMk id="3" creationId="{FFFB9C36-C74F-4D8B-BD7E-8246EE868A2E}"/>
          </ac:spMkLst>
        </pc:spChg>
        <pc:spChg chg="del">
          <ac:chgData name="" userId="" providerId="" clId="Web-{D6AFAADB-121A-401F-BE3E-6F34DA64BC69}" dt="2018-06-27T22:04:08.374" v="502"/>
          <ac:spMkLst>
            <pc:docMk/>
            <pc:sldMk cId="2627288774" sldId="261"/>
            <ac:spMk id="4" creationId="{92A25CFE-DD06-4E5B-81FC-34EFE7B69F74}"/>
          </ac:spMkLst>
        </pc:spChg>
        <pc:picChg chg="mod ord">
          <ac:chgData name="" userId="" providerId="" clId="Web-{D6AFAADB-121A-401F-BE3E-6F34DA64BC69}" dt="2018-06-27T22:04:35.499" v="506" actId="1076"/>
          <ac:picMkLst>
            <pc:docMk/>
            <pc:sldMk cId="2627288774" sldId="261"/>
            <ac:picMk id="6" creationId="{DA5E7F80-DD95-4D99-8824-1806732744F1}"/>
          </ac:picMkLst>
        </pc:picChg>
      </pc:sldChg>
      <pc:sldChg chg="modSp">
        <pc:chgData name="" userId="" providerId="" clId="Web-{D6AFAADB-121A-401F-BE3E-6F34DA64BC69}" dt="2018-06-27T22:06:38.344" v="595" actId="1076"/>
        <pc:sldMkLst>
          <pc:docMk/>
          <pc:sldMk cId="841725978" sldId="274"/>
        </pc:sldMkLst>
        <pc:spChg chg="mod">
          <ac:chgData name="" userId="" providerId="" clId="Web-{D6AFAADB-121A-401F-BE3E-6F34DA64BC69}" dt="2018-06-27T22:06:38.344" v="595" actId="1076"/>
          <ac:spMkLst>
            <pc:docMk/>
            <pc:sldMk cId="841725978" sldId="274"/>
            <ac:spMk id="8" creationId="{1394875F-50DB-4B72-8EBE-553E0BC6922B}"/>
          </ac:spMkLst>
        </pc:spChg>
        <pc:spChg chg="mod">
          <ac:chgData name="" userId="" providerId="" clId="Web-{D6AFAADB-121A-401F-BE3E-6F34DA64BC69}" dt="2018-06-27T21:52:29.588" v="385" actId="1076"/>
          <ac:spMkLst>
            <pc:docMk/>
            <pc:sldMk cId="841725978" sldId="274"/>
            <ac:spMk id="10" creationId="{7E0F991B-019A-4A93-890D-96BC4A1273D6}"/>
          </ac:spMkLst>
        </pc:spChg>
        <pc:picChg chg="mod ord">
          <ac:chgData name="" userId="" providerId="" clId="Web-{D6AFAADB-121A-401F-BE3E-6F34DA64BC69}" dt="2018-06-27T22:05:08.374" v="510" actId="1076"/>
          <ac:picMkLst>
            <pc:docMk/>
            <pc:sldMk cId="841725978" sldId="274"/>
            <ac:picMk id="5" creationId="{49B17366-8A23-487F-8025-2193BF4C933F}"/>
          </ac:picMkLst>
        </pc:picChg>
        <pc:picChg chg="mod">
          <ac:chgData name="" userId="" providerId="" clId="Web-{D6AFAADB-121A-401F-BE3E-6F34DA64BC69}" dt="2018-06-27T21:52:43.823" v="387" actId="14100"/>
          <ac:picMkLst>
            <pc:docMk/>
            <pc:sldMk cId="841725978" sldId="274"/>
            <ac:picMk id="12" creationId="{CC4037AF-FADF-4254-A7B8-3D7B086EC123}"/>
          </ac:picMkLst>
        </pc:picChg>
      </pc:sldChg>
      <pc:sldChg chg="modSp">
        <pc:chgData name="" userId="" providerId="" clId="Web-{D6AFAADB-121A-401F-BE3E-6F34DA64BC69}" dt="2018-06-27T21:48:29.946" v="358" actId="20577"/>
        <pc:sldMkLst>
          <pc:docMk/>
          <pc:sldMk cId="2493513430" sldId="276"/>
        </pc:sldMkLst>
        <pc:spChg chg="mod">
          <ac:chgData name="" userId="" providerId="" clId="Web-{D6AFAADB-121A-401F-BE3E-6F34DA64BC69}" dt="2018-06-27T21:48:29.946" v="358" actId="20577"/>
          <ac:spMkLst>
            <pc:docMk/>
            <pc:sldMk cId="2493513430" sldId="276"/>
            <ac:spMk id="14" creationId="{8B98B192-BF6B-4D42-8108-7E7927426EE1}"/>
          </ac:spMkLst>
        </pc:spChg>
      </pc:sldChg>
      <pc:sldChg chg="modSp">
        <pc:chgData name="" userId="" providerId="" clId="Web-{D6AFAADB-121A-401F-BE3E-6F34DA64BC69}" dt="2018-06-27T22:16:10.207" v="761" actId="1076"/>
        <pc:sldMkLst>
          <pc:docMk/>
          <pc:sldMk cId="1997753160" sldId="279"/>
        </pc:sldMkLst>
        <pc:spChg chg="mod">
          <ac:chgData name="" userId="" providerId="" clId="Web-{D6AFAADB-121A-401F-BE3E-6F34DA64BC69}" dt="2018-06-27T21:58:44.841" v="427" actId="1076"/>
          <ac:spMkLst>
            <pc:docMk/>
            <pc:sldMk cId="1997753160" sldId="279"/>
            <ac:spMk id="2" creationId="{DD8E60C8-FD37-458A-B0CA-4C903DC2348B}"/>
          </ac:spMkLst>
        </pc:spChg>
        <pc:spChg chg="mod">
          <ac:chgData name="" userId="" providerId="" clId="Web-{D6AFAADB-121A-401F-BE3E-6F34DA64BC69}" dt="2018-06-27T22:16:05.019" v="758" actId="20577"/>
          <ac:spMkLst>
            <pc:docMk/>
            <pc:sldMk cId="1997753160" sldId="279"/>
            <ac:spMk id="3" creationId="{81596C28-61C9-4E8C-9510-2601D9101989}"/>
          </ac:spMkLst>
        </pc:spChg>
        <pc:picChg chg="mod">
          <ac:chgData name="" userId="" providerId="" clId="Web-{D6AFAADB-121A-401F-BE3E-6F34DA64BC69}" dt="2018-06-27T22:08:45.814" v="694" actId="1076"/>
          <ac:picMkLst>
            <pc:docMk/>
            <pc:sldMk cId="1997753160" sldId="279"/>
            <ac:picMk id="4" creationId="{33994634-9150-4879-A545-16826B62F4FB}"/>
          </ac:picMkLst>
        </pc:picChg>
        <pc:picChg chg="mod">
          <ac:chgData name="" userId="" providerId="" clId="Web-{D6AFAADB-121A-401F-BE3E-6F34DA64BC69}" dt="2018-06-27T22:16:10.207" v="761" actId="1076"/>
          <ac:picMkLst>
            <pc:docMk/>
            <pc:sldMk cId="1997753160" sldId="279"/>
            <ac:picMk id="5" creationId="{4043042D-692E-4206-9687-912B2D4EE49E}"/>
          </ac:picMkLst>
        </pc:picChg>
      </pc:sldChg>
      <pc:sldChg chg="modSp">
        <pc:chgData name="" userId="" providerId="" clId="Web-{D6AFAADB-121A-401F-BE3E-6F34DA64BC69}" dt="2018-06-27T22:30:45.285" v="777" actId="1076"/>
        <pc:sldMkLst>
          <pc:docMk/>
          <pc:sldMk cId="490275093" sldId="282"/>
        </pc:sldMkLst>
        <pc:picChg chg="mod modCrop">
          <ac:chgData name="" userId="" providerId="" clId="Web-{D6AFAADB-121A-401F-BE3E-6F34DA64BC69}" dt="2018-06-27T22:30:45.285" v="777" actId="1076"/>
          <ac:picMkLst>
            <pc:docMk/>
            <pc:sldMk cId="490275093" sldId="282"/>
            <ac:picMk id="3" creationId="{6BB12330-1FB3-4167-A5CB-6D097A1B9AC7}"/>
          </ac:picMkLst>
        </pc:picChg>
        <pc:picChg chg="mod modCrop">
          <ac:chgData name="" userId="" providerId="" clId="Web-{D6AFAADB-121A-401F-BE3E-6F34DA64BC69}" dt="2018-06-27T21:51:28.307" v="377" actId="14100"/>
          <ac:picMkLst>
            <pc:docMk/>
            <pc:sldMk cId="490275093" sldId="282"/>
            <ac:picMk id="6" creationId="{AC7F9D60-91C6-4BB0-89B7-8C4C21AFE19C}"/>
          </ac:picMkLst>
        </pc:picChg>
      </pc:sldChg>
      <pc:sldChg chg="modSp">
        <pc:chgData name="" userId="" providerId="" clId="Web-{D6AFAADB-121A-401F-BE3E-6F34DA64BC69}" dt="2018-06-27T22:32:57.774" v="782" actId="14100"/>
        <pc:sldMkLst>
          <pc:docMk/>
          <pc:sldMk cId="620695308" sldId="283"/>
        </pc:sldMkLst>
        <pc:picChg chg="mod">
          <ac:chgData name="" userId="" providerId="" clId="Web-{D6AFAADB-121A-401F-BE3E-6F34DA64BC69}" dt="2018-06-27T22:32:38.713" v="778" actId="1076"/>
          <ac:picMkLst>
            <pc:docMk/>
            <pc:sldMk cId="620695308" sldId="283"/>
            <ac:picMk id="6" creationId="{A28C12A2-0BCA-45FB-9E0C-DFCAC3190A2C}"/>
          </ac:picMkLst>
        </pc:picChg>
        <pc:picChg chg="mod">
          <ac:chgData name="" userId="" providerId="" clId="Web-{D6AFAADB-121A-401F-BE3E-6F34DA64BC69}" dt="2018-06-27T22:32:53.071" v="781" actId="1076"/>
          <ac:picMkLst>
            <pc:docMk/>
            <pc:sldMk cId="620695308" sldId="283"/>
            <ac:picMk id="9" creationId="{17681214-CC4F-4855-8F3D-D8AC6B8C5CEB}"/>
          </ac:picMkLst>
        </pc:picChg>
        <pc:picChg chg="mod">
          <ac:chgData name="" userId="" providerId="" clId="Web-{D6AFAADB-121A-401F-BE3E-6F34DA64BC69}" dt="2018-06-27T22:32:57.774" v="782" actId="14100"/>
          <ac:picMkLst>
            <pc:docMk/>
            <pc:sldMk cId="620695308" sldId="283"/>
            <ac:picMk id="12" creationId="{378A7D8D-B4D7-4948-85A0-6A0276CE7903}"/>
          </ac:picMkLst>
        </pc:picChg>
      </pc:sldChg>
      <pc:sldChg chg="modSp">
        <pc:chgData name="" userId="" providerId="" clId="Web-{D6AFAADB-121A-401F-BE3E-6F34DA64BC69}" dt="2018-06-27T22:37:20.385" v="801" actId="20577"/>
        <pc:sldMkLst>
          <pc:docMk/>
          <pc:sldMk cId="3194797708" sldId="286"/>
        </pc:sldMkLst>
        <pc:spChg chg="mod">
          <ac:chgData name="" userId="" providerId="" clId="Web-{D6AFAADB-121A-401F-BE3E-6F34DA64BC69}" dt="2018-06-27T22:37:20.385" v="801" actId="20577"/>
          <ac:spMkLst>
            <pc:docMk/>
            <pc:sldMk cId="3194797708" sldId="286"/>
            <ac:spMk id="4" creationId="{6B6454BC-250A-4C57-AD5D-93FD3460F406}"/>
          </ac:spMkLst>
        </pc:spChg>
      </pc:sldChg>
      <pc:sldChg chg="modSp">
        <pc:chgData name="" userId="" providerId="" clId="Web-{D6AFAADB-121A-401F-BE3E-6F34DA64BC69}" dt="2018-06-27T22:00:13.560" v="482" actId="1076"/>
        <pc:sldMkLst>
          <pc:docMk/>
          <pc:sldMk cId="2816220305" sldId="288"/>
        </pc:sldMkLst>
        <pc:spChg chg="mod">
          <ac:chgData name="" userId="" providerId="" clId="Web-{D6AFAADB-121A-401F-BE3E-6F34DA64BC69}" dt="2018-06-27T22:00:13.560" v="482" actId="1076"/>
          <ac:spMkLst>
            <pc:docMk/>
            <pc:sldMk cId="2816220305" sldId="288"/>
            <ac:spMk id="2" creationId="{46DAC80D-AE5E-4470-BD93-D2B0C14D520B}"/>
          </ac:spMkLst>
        </pc:spChg>
        <pc:spChg chg="mod">
          <ac:chgData name="" userId="" providerId="" clId="Web-{D6AFAADB-121A-401F-BE3E-6F34DA64BC69}" dt="2018-06-27T21:57:26.137" v="423" actId="1076"/>
          <ac:spMkLst>
            <pc:docMk/>
            <pc:sldMk cId="2816220305" sldId="288"/>
            <ac:spMk id="4" creationId="{9551D0E7-CA39-4AA9-B45D-DEB5CABD8137}"/>
          </ac:spMkLst>
        </pc:spChg>
        <pc:picChg chg="mod modCrop">
          <ac:chgData name="" userId="" providerId="" clId="Web-{D6AFAADB-121A-401F-BE3E-6F34DA64BC69}" dt="2018-06-27T21:57:17.012" v="422" actId="1076"/>
          <ac:picMkLst>
            <pc:docMk/>
            <pc:sldMk cId="2816220305" sldId="288"/>
            <ac:picMk id="9" creationId="{5FB1E68F-F04C-436C-83DC-8EAFDA491687}"/>
          </ac:picMkLst>
        </pc:picChg>
      </pc:sldChg>
      <pc:sldChg chg="modSp">
        <pc:chgData name="" userId="" providerId="" clId="Web-{D6AFAADB-121A-401F-BE3E-6F34DA64BC69}" dt="2018-06-27T21:57:52.778" v="425" actId="14100"/>
        <pc:sldMkLst>
          <pc:docMk/>
          <pc:sldMk cId="2195350716" sldId="290"/>
        </pc:sldMkLst>
        <pc:picChg chg="mod">
          <ac:chgData name="" userId="" providerId="" clId="Web-{D6AFAADB-121A-401F-BE3E-6F34DA64BC69}" dt="2018-06-27T21:57:52.778" v="425" actId="14100"/>
          <ac:picMkLst>
            <pc:docMk/>
            <pc:sldMk cId="2195350716" sldId="290"/>
            <ac:picMk id="8" creationId="{CFF19BAB-E59F-4CAA-BACC-99C50F2348D0}"/>
          </ac:picMkLst>
        </pc:picChg>
      </pc:sldChg>
      <pc:sldChg chg="modSp">
        <pc:chgData name="" userId="" providerId="" clId="Web-{D6AFAADB-121A-401F-BE3E-6F34DA64BC69}" dt="2018-06-27T22:00:01.138" v="481" actId="1076"/>
        <pc:sldMkLst>
          <pc:docMk/>
          <pc:sldMk cId="1893582534" sldId="292"/>
        </pc:sldMkLst>
        <pc:spChg chg="mod">
          <ac:chgData name="" userId="" providerId="" clId="Web-{D6AFAADB-121A-401F-BE3E-6F34DA64BC69}" dt="2018-06-27T22:00:01.138" v="481" actId="1076"/>
          <ac:spMkLst>
            <pc:docMk/>
            <pc:sldMk cId="1893582534" sldId="292"/>
            <ac:spMk id="2" creationId="{1010F048-9336-4EF5-BE67-73EA3E9BB9AE}"/>
          </ac:spMkLst>
        </pc:spChg>
        <pc:picChg chg="mod modCrop">
          <ac:chgData name="" userId="" providerId="" clId="Web-{D6AFAADB-121A-401F-BE3E-6F34DA64BC69}" dt="2018-06-27T21:54:27.839" v="393" actId="14100"/>
          <ac:picMkLst>
            <pc:docMk/>
            <pc:sldMk cId="1893582534" sldId="292"/>
            <ac:picMk id="7" creationId="{BB8C4EEC-9826-4A4E-A3A8-DBA1E3562BE1}"/>
          </ac:picMkLst>
        </pc:picChg>
        <pc:picChg chg="mod">
          <ac:chgData name="" userId="" providerId="" clId="Web-{D6AFAADB-121A-401F-BE3E-6F34DA64BC69}" dt="2018-06-27T21:54:43.636" v="397" actId="1076"/>
          <ac:picMkLst>
            <pc:docMk/>
            <pc:sldMk cId="1893582534" sldId="292"/>
            <ac:picMk id="9" creationId="{4F5F3CE6-3151-4901-866D-C9DA65042B53}"/>
          </ac:picMkLst>
        </pc:picChg>
      </pc:sldChg>
      <pc:sldChg chg="addSp delSp modSp">
        <pc:chgData name="" userId="" providerId="" clId="Web-{D6AFAADB-121A-401F-BE3E-6F34DA64BC69}" dt="2018-06-27T22:37:28.401" v="803" actId="1076"/>
        <pc:sldMkLst>
          <pc:docMk/>
          <pc:sldMk cId="3524970959" sldId="293"/>
        </pc:sldMkLst>
        <pc:spChg chg="add mod">
          <ac:chgData name="" userId="" providerId="" clId="Web-{D6AFAADB-121A-401F-BE3E-6F34DA64BC69}" dt="2018-06-27T21:21:32.621" v="58" actId="1076"/>
          <ac:spMkLst>
            <pc:docMk/>
            <pc:sldMk cId="3524970959" sldId="293"/>
            <ac:spMk id="5" creationId="{31641D3C-CB82-4215-BF0A-3BE73EFE3D6D}"/>
          </ac:spMkLst>
        </pc:spChg>
        <pc:spChg chg="mod">
          <ac:chgData name="" userId="" providerId="" clId="Web-{D6AFAADB-121A-401F-BE3E-6F34DA64BC69}" dt="2018-06-27T21:24:01.357" v="99" actId="14100"/>
          <ac:spMkLst>
            <pc:docMk/>
            <pc:sldMk cId="3524970959" sldId="293"/>
            <ac:spMk id="21" creationId="{01D040DA-0EEA-4E99-A5CF-941FBD95245D}"/>
          </ac:spMkLst>
        </pc:spChg>
        <pc:spChg chg="add del mod">
          <ac:chgData name="" userId="" providerId="" clId="Web-{D6AFAADB-121A-401F-BE3E-6F34DA64BC69}" dt="2018-06-27T21:20:47.199" v="53"/>
          <ac:spMkLst>
            <pc:docMk/>
            <pc:sldMk cId="3524970959" sldId="293"/>
            <ac:spMk id="90" creationId="{19A63A85-96E1-4EF2-B563-87C374920432}"/>
          </ac:spMkLst>
        </pc:spChg>
        <pc:spChg chg="mod">
          <ac:chgData name="" userId="" providerId="" clId="Web-{D6AFAADB-121A-401F-BE3E-6F34DA64BC69}" dt="2018-06-27T21:21:33.574" v="63" actId="20577"/>
          <ac:spMkLst>
            <pc:docMk/>
            <pc:sldMk cId="3524970959" sldId="293"/>
            <ac:spMk id="98" creationId="{19EA5443-BA55-4BA4-A73F-29DDF99E46C2}"/>
          </ac:spMkLst>
        </pc:spChg>
        <pc:spChg chg="mod">
          <ac:chgData name="" userId="" providerId="" clId="Web-{D6AFAADB-121A-401F-BE3E-6F34DA64BC69}" dt="2018-06-27T21:23:09.091" v="66" actId="20577"/>
          <ac:spMkLst>
            <pc:docMk/>
            <pc:sldMk cId="3524970959" sldId="293"/>
            <ac:spMk id="108" creationId="{FCC324D9-E8D1-420F-B2CE-C7C9323C7822}"/>
          </ac:spMkLst>
        </pc:spChg>
        <pc:spChg chg="mod">
          <ac:chgData name="" userId="" providerId="" clId="Web-{D6AFAADB-121A-401F-BE3E-6F34DA64BC69}" dt="2018-06-27T21:21:32.778" v="61" actId="20577"/>
          <ac:spMkLst>
            <pc:docMk/>
            <pc:sldMk cId="3524970959" sldId="293"/>
            <ac:spMk id="116" creationId="{4FB38E30-0DAE-4D16-A941-4E4752D6A906}"/>
          </ac:spMkLst>
        </pc:spChg>
        <pc:spChg chg="mod">
          <ac:chgData name="" userId="" providerId="" clId="Web-{D6AFAADB-121A-401F-BE3E-6F34DA64BC69}" dt="2018-06-27T21:23:18.309" v="69" actId="20577"/>
          <ac:spMkLst>
            <pc:docMk/>
            <pc:sldMk cId="3524970959" sldId="293"/>
            <ac:spMk id="122" creationId="{C745635C-34B2-41CF-92D1-E69C6169B802}"/>
          </ac:spMkLst>
        </pc:spChg>
        <pc:spChg chg="mod">
          <ac:chgData name="" userId="" providerId="" clId="Web-{D6AFAADB-121A-401F-BE3E-6F34DA64BC69}" dt="2018-06-27T22:29:20.062" v="764" actId="20577"/>
          <ac:spMkLst>
            <pc:docMk/>
            <pc:sldMk cId="3524970959" sldId="293"/>
            <ac:spMk id="125" creationId="{D007D06B-0D4D-40D9-A698-F947DE61B37A}"/>
          </ac:spMkLst>
        </pc:spChg>
        <pc:spChg chg="mod">
          <ac:chgData name="" userId="" providerId="" clId="Web-{D6AFAADB-121A-401F-BE3E-6F34DA64BC69}" dt="2018-06-27T22:37:28.401" v="803" actId="1076"/>
          <ac:spMkLst>
            <pc:docMk/>
            <pc:sldMk cId="3524970959" sldId="293"/>
            <ac:spMk id="128" creationId="{F479369F-12AF-4C54-A479-9586FC7D6AC7}"/>
          </ac:spMkLst>
        </pc:spChg>
        <pc:graphicFrameChg chg="add del">
          <ac:chgData name="" userId="" providerId="" clId="Web-{D6AFAADB-121A-401F-BE3E-6F34DA64BC69}" dt="2018-06-27T21:18:55.620" v="4"/>
          <ac:graphicFrameMkLst>
            <pc:docMk/>
            <pc:sldMk cId="3524970959" sldId="293"/>
            <ac:graphicFrameMk id="4" creationId="{2F0749AD-531B-4247-B249-5A1CA4F35E45}"/>
          </ac:graphicFrameMkLst>
        </pc:graphicFrameChg>
        <pc:picChg chg="mod">
          <ac:chgData name="" userId="" providerId="" clId="Web-{D6AFAADB-121A-401F-BE3E-6F34DA64BC69}" dt="2018-06-27T21:22:49.794" v="65" actId="14100"/>
          <ac:picMkLst>
            <pc:docMk/>
            <pc:sldMk cId="3524970959" sldId="293"/>
            <ac:picMk id="124" creationId="{AFDC2380-D750-4AE8-AA81-E3F6A820740C}"/>
          </ac:picMkLst>
        </pc:picChg>
      </pc:sldChg>
      <pc:sldChg chg="modSp modNotes">
        <pc:chgData name="" userId="" providerId="" clId="Web-{D6AFAADB-121A-401F-BE3E-6F34DA64BC69}" dt="2018-06-27T22:29:02.878" v="763"/>
        <pc:sldMkLst>
          <pc:docMk/>
          <pc:sldMk cId="227450417" sldId="294"/>
        </pc:sldMkLst>
        <pc:spChg chg="mod">
          <ac:chgData name="" userId="" providerId="" clId="Web-{D6AFAADB-121A-401F-BE3E-6F34DA64BC69}" dt="2018-06-27T21:50:27.634" v="372" actId="1076"/>
          <ac:spMkLst>
            <pc:docMk/>
            <pc:sldMk cId="227450417" sldId="294"/>
            <ac:spMk id="70" creationId="{10321D0C-13ED-401D-9363-230FDD2714FA}"/>
          </ac:spMkLst>
        </pc:spChg>
        <pc:spChg chg="mod">
          <ac:chgData name="" userId="" providerId="" clId="Web-{D6AFAADB-121A-401F-BE3E-6F34DA64BC69}" dt="2018-06-27T21:50:23.103" v="371" actId="1076"/>
          <ac:spMkLst>
            <pc:docMk/>
            <pc:sldMk cId="227450417" sldId="294"/>
            <ac:spMk id="71" creationId="{4510EF92-C097-40F8-A5E5-89B105A0A59F}"/>
          </ac:spMkLst>
        </pc:spChg>
      </pc:sldChg>
      <pc:sldChg chg="modSp">
        <pc:chgData name="" userId="" providerId="" clId="Web-{D6AFAADB-121A-401F-BE3E-6F34DA64BC69}" dt="2018-06-27T22:30:10.038" v="775" actId="1076"/>
        <pc:sldMkLst>
          <pc:docMk/>
          <pc:sldMk cId="4251389775" sldId="295"/>
        </pc:sldMkLst>
        <pc:spChg chg="mod">
          <ac:chgData name="" userId="" providerId="" clId="Web-{D6AFAADB-121A-401F-BE3E-6F34DA64BC69}" dt="2018-06-27T22:30:02.960" v="774" actId="1076"/>
          <ac:spMkLst>
            <pc:docMk/>
            <pc:sldMk cId="4251389775" sldId="295"/>
            <ac:spMk id="7" creationId="{9B283FD0-9DFD-43EC-BC53-32C54EA8373D}"/>
          </ac:spMkLst>
        </pc:spChg>
        <pc:spChg chg="mod">
          <ac:chgData name="" userId="" providerId="" clId="Web-{D6AFAADB-121A-401F-BE3E-6F34DA64BC69}" dt="2018-06-27T22:30:10.038" v="775" actId="1076"/>
          <ac:spMkLst>
            <pc:docMk/>
            <pc:sldMk cId="4251389775" sldId="295"/>
            <ac:spMk id="8" creationId="{ABC44C5D-5055-4FD1-A1B8-E4B2CF293F9F}"/>
          </ac:spMkLst>
        </pc:spChg>
        <pc:spChg chg="mod">
          <ac:chgData name="" userId="" providerId="" clId="Web-{D6AFAADB-121A-401F-BE3E-6F34DA64BC69}" dt="2018-06-27T22:29:58.304" v="773" actId="1076"/>
          <ac:spMkLst>
            <pc:docMk/>
            <pc:sldMk cId="4251389775" sldId="295"/>
            <ac:spMk id="9" creationId="{E089D4F2-891E-4411-BFD4-1B26DC748345}"/>
          </ac:spMkLst>
        </pc:spChg>
        <pc:spChg chg="mod">
          <ac:chgData name="" userId="" providerId="" clId="Web-{D6AFAADB-121A-401F-BE3E-6F34DA64BC69}" dt="2018-06-27T21:26:42.483" v="123" actId="20577"/>
          <ac:spMkLst>
            <pc:docMk/>
            <pc:sldMk cId="4251389775" sldId="295"/>
            <ac:spMk id="16" creationId="{E087554A-12C8-4CD0-9D39-157CBBFF575B}"/>
          </ac:spMkLst>
        </pc:spChg>
        <pc:spChg chg="mod">
          <ac:chgData name="" userId="" providerId="" clId="Web-{D6AFAADB-121A-401F-BE3E-6F34DA64BC69}" dt="2018-06-27T21:26:10.561" v="113" actId="20577"/>
          <ac:spMkLst>
            <pc:docMk/>
            <pc:sldMk cId="4251389775" sldId="295"/>
            <ac:spMk id="22" creationId="{3784A70C-B9B3-4966-814E-E4812CAB0E62}"/>
          </ac:spMkLst>
        </pc:spChg>
        <pc:picChg chg="mod">
          <ac:chgData name="" userId="" providerId="" clId="Web-{D6AFAADB-121A-401F-BE3E-6F34DA64BC69}" dt="2018-06-27T22:29:48.008" v="771" actId="1076"/>
          <ac:picMkLst>
            <pc:docMk/>
            <pc:sldMk cId="4251389775" sldId="295"/>
            <ac:picMk id="3" creationId="{959E7BCC-354A-459E-A952-874B53C301F8}"/>
          </ac:picMkLst>
        </pc:picChg>
      </pc:sldChg>
      <pc:sldChg chg="modSp">
        <pc:chgData name="" userId="" providerId="" clId="Web-{D6AFAADB-121A-401F-BE3E-6F34DA64BC69}" dt="2018-06-27T22:01:29.092" v="499" actId="1076"/>
        <pc:sldMkLst>
          <pc:docMk/>
          <pc:sldMk cId="2164775938" sldId="296"/>
        </pc:sldMkLst>
        <pc:spChg chg="mod">
          <ac:chgData name="" userId="" providerId="" clId="Web-{D6AFAADB-121A-401F-BE3E-6F34DA64BC69}" dt="2018-06-27T22:01:29.092" v="499" actId="1076"/>
          <ac:spMkLst>
            <pc:docMk/>
            <pc:sldMk cId="2164775938" sldId="296"/>
            <ac:spMk id="2" creationId="{DDD77001-583E-454C-8DC6-7C9C0053596B}"/>
          </ac:spMkLst>
        </pc:spChg>
        <pc:picChg chg="mod modCrop">
          <ac:chgData name="" userId="" providerId="" clId="Web-{D6AFAADB-121A-401F-BE3E-6F34DA64BC69}" dt="2018-06-27T21:27:15.467" v="127"/>
          <ac:picMkLst>
            <pc:docMk/>
            <pc:sldMk cId="2164775938" sldId="296"/>
            <ac:picMk id="4" creationId="{D9C3DA96-604D-4D91-A26C-FA6E0FFBB663}"/>
          </ac:picMkLst>
        </pc:picChg>
      </pc:sldChg>
    </pc:docChg>
  </pc:docChgLst>
  <pc:docChgLst>
    <pc:chgData clId="Web-{C30C9B47-80FC-4188-ACAF-B9E0D5A24E73}"/>
    <pc:docChg chg="modSld">
      <pc:chgData name="" userId="" providerId="" clId="Web-{C30C9B47-80FC-4188-ACAF-B9E0D5A24E73}" dt="2018-06-24T12:55:38.300" v="226" actId="20577"/>
      <pc:docMkLst>
        <pc:docMk/>
      </pc:docMkLst>
      <pc:sldChg chg="addSp delSp modSp">
        <pc:chgData name="" userId="" providerId="" clId="Web-{C30C9B47-80FC-4188-ACAF-B9E0D5A24E73}" dt="2018-06-24T12:46:53.049" v="193" actId="1076"/>
        <pc:sldMkLst>
          <pc:docMk/>
          <pc:sldMk cId="977732447" sldId="273"/>
        </pc:sldMkLst>
        <pc:spChg chg="mod">
          <ac:chgData name="" userId="" providerId="" clId="Web-{C30C9B47-80FC-4188-ACAF-B9E0D5A24E73}" dt="2018-06-24T12:46:53.049" v="193" actId="1076"/>
          <ac:spMkLst>
            <pc:docMk/>
            <pc:sldMk cId="977732447" sldId="273"/>
            <ac:spMk id="3" creationId="{7A6454BC-A2DF-4D56-BCF1-136E0F21F1E6}"/>
          </ac:spMkLst>
        </pc:spChg>
        <pc:spChg chg="mod">
          <ac:chgData name="" userId="" providerId="" clId="Web-{C30C9B47-80FC-4188-ACAF-B9E0D5A24E73}" dt="2018-06-24T12:42:26.720" v="122" actId="1076"/>
          <ac:spMkLst>
            <pc:docMk/>
            <pc:sldMk cId="977732447" sldId="273"/>
            <ac:spMk id="4" creationId="{3A30C5C2-6C0A-47AB-9999-96F4ED11B0CD}"/>
          </ac:spMkLst>
        </pc:spChg>
        <pc:spChg chg="del">
          <ac:chgData name="" userId="" providerId="" clId="Web-{C30C9B47-80FC-4188-ACAF-B9E0D5A24E73}" dt="2018-06-24T12:33:41.906" v="0" actId="1076"/>
          <ac:spMkLst>
            <pc:docMk/>
            <pc:sldMk cId="977732447" sldId="273"/>
            <ac:spMk id="5" creationId="{771368C2-A820-4B85-93C9-40F29D713F1F}"/>
          </ac:spMkLst>
        </pc:spChg>
        <pc:spChg chg="add mod">
          <ac:chgData name="" userId="" providerId="" clId="Web-{C30C9B47-80FC-4188-ACAF-B9E0D5A24E73}" dt="2018-06-24T12:39:11.392" v="24" actId="14100"/>
          <ac:spMkLst>
            <pc:docMk/>
            <pc:sldMk cId="977732447" sldId="273"/>
            <ac:spMk id="8" creationId="{96DB922E-B2A5-4642-96E7-CC319492CC54}"/>
          </ac:spMkLst>
        </pc:spChg>
        <pc:spChg chg="add mod">
          <ac:chgData name="" userId="" providerId="" clId="Web-{C30C9B47-80FC-4188-ACAF-B9E0D5A24E73}" dt="2018-06-24T12:39:06.407" v="23" actId="14100"/>
          <ac:spMkLst>
            <pc:docMk/>
            <pc:sldMk cId="977732447" sldId="273"/>
            <ac:spMk id="9" creationId="{E722E89D-380C-4D4B-9EEC-1210F938575C}"/>
          </ac:spMkLst>
        </pc:spChg>
        <pc:spChg chg="add mod">
          <ac:chgData name="" userId="" providerId="" clId="Web-{C30C9B47-80FC-4188-ACAF-B9E0D5A24E73}" dt="2018-06-24T12:43:22.830" v="133" actId="1076"/>
          <ac:spMkLst>
            <pc:docMk/>
            <pc:sldMk cId="977732447" sldId="273"/>
            <ac:spMk id="10" creationId="{033333B1-2321-4670-8129-BB6EACDFB43A}"/>
          </ac:spMkLst>
        </pc:spChg>
        <pc:spChg chg="add mod">
          <ac:chgData name="" userId="" providerId="" clId="Web-{C30C9B47-80FC-4188-ACAF-B9E0D5A24E73}" dt="2018-06-24T12:44:21.158" v="156" actId="1076"/>
          <ac:spMkLst>
            <pc:docMk/>
            <pc:sldMk cId="977732447" sldId="273"/>
            <ac:spMk id="11" creationId="{C0670535-9609-4F0D-A8D4-A0FF6E27C090}"/>
          </ac:spMkLst>
        </pc:spChg>
        <pc:picChg chg="add mod">
          <ac:chgData name="" userId="" providerId="" clId="Web-{C30C9B47-80FC-4188-ACAF-B9E0D5A24E73}" dt="2018-06-24T12:37:46.298" v="14" actId="14100"/>
          <ac:picMkLst>
            <pc:docMk/>
            <pc:sldMk cId="977732447" sldId="273"/>
            <ac:picMk id="6" creationId="{01457CED-6E24-499B-8EE4-4162F14D465D}"/>
          </ac:picMkLst>
        </pc:picChg>
      </pc:sldChg>
      <pc:sldChg chg="modSp">
        <pc:chgData name="" userId="" providerId="" clId="Web-{C30C9B47-80FC-4188-ACAF-B9E0D5A24E73}" dt="2018-06-24T12:55:36.128" v="224" actId="20577"/>
        <pc:sldMkLst>
          <pc:docMk/>
          <pc:sldMk cId="1163908012" sldId="278"/>
        </pc:sldMkLst>
        <pc:spChg chg="mod">
          <ac:chgData name="" userId="" providerId="" clId="Web-{C30C9B47-80FC-4188-ACAF-B9E0D5A24E73}" dt="2018-06-24T12:55:36.128" v="224" actId="20577"/>
          <ac:spMkLst>
            <pc:docMk/>
            <pc:sldMk cId="1163908012" sldId="278"/>
            <ac:spMk id="2" creationId="{84A9E025-D89B-44BD-AEF4-4D1B3190E000}"/>
          </ac:spMkLst>
        </pc:spChg>
      </pc:sldChg>
    </pc:docChg>
  </pc:docChgLst>
  <pc:docChgLst>
    <pc:chgData clId="Web-{294F84B5-9D58-4127-8152-D3FDB08EA8AD}"/>
    <pc:docChg chg="modSld">
      <pc:chgData name="" userId="" providerId="" clId="Web-{294F84B5-9D58-4127-8152-D3FDB08EA8AD}" dt="2018-06-26T16:46:48.682" v="224" actId="20577"/>
      <pc:docMkLst>
        <pc:docMk/>
      </pc:docMkLst>
      <pc:sldChg chg="modSp">
        <pc:chgData name="" userId="" providerId="" clId="Web-{294F84B5-9D58-4127-8152-D3FDB08EA8AD}" dt="2018-06-26T16:21:54.656" v="2" actId="20577"/>
        <pc:sldMkLst>
          <pc:docMk/>
          <pc:sldMk cId="1337500373" sldId="260"/>
        </pc:sldMkLst>
        <pc:spChg chg="mod">
          <ac:chgData name="" userId="" providerId="" clId="Web-{294F84B5-9D58-4127-8152-D3FDB08EA8AD}" dt="2018-06-26T16:21:54.656" v="2" actId="20577"/>
          <ac:spMkLst>
            <pc:docMk/>
            <pc:sldMk cId="1337500373" sldId="260"/>
            <ac:spMk id="16" creationId="{E087554A-12C8-4CD0-9D39-157CBBFF575B}"/>
          </ac:spMkLst>
        </pc:spChg>
      </pc:sldChg>
      <pc:sldChg chg="modSp">
        <pc:chgData name="" userId="" providerId="" clId="Web-{294F84B5-9D58-4127-8152-D3FDB08EA8AD}" dt="2018-06-26T16:46:48.682" v="223" actId="20577"/>
        <pc:sldMkLst>
          <pc:docMk/>
          <pc:sldMk cId="2534396962" sldId="285"/>
        </pc:sldMkLst>
        <pc:spChg chg="mod">
          <ac:chgData name="" userId="" providerId="" clId="Web-{294F84B5-9D58-4127-8152-D3FDB08EA8AD}" dt="2018-06-26T16:46:48.682" v="223" actId="20577"/>
          <ac:spMkLst>
            <pc:docMk/>
            <pc:sldMk cId="2534396962" sldId="285"/>
            <ac:spMk id="3" creationId="{CE4B4B04-BB76-4AFF-B30A-061FC5DF2B5B}"/>
          </ac:spMkLst>
        </pc:spChg>
      </pc:sldChg>
    </pc:docChg>
  </pc:docChgLst>
  <pc:docChgLst>
    <pc:chgData clId="Web-{94093FB7-0C77-456E-9EA0-1D5F6FD090C1}"/>
    <pc:docChg chg="addSld modSld">
      <pc:chgData name="" userId="" providerId="" clId="Web-{94093FB7-0C77-456E-9EA0-1D5F6FD090C1}" dt="2018-06-23T15:35:20.130" v="159" actId="20577"/>
      <pc:docMkLst>
        <pc:docMk/>
      </pc:docMkLst>
      <pc:sldChg chg="modSp">
        <pc:chgData name="" userId="" providerId="" clId="Web-{94093FB7-0C77-456E-9EA0-1D5F6FD090C1}" dt="2018-06-23T15:30:34.095" v="79" actId="20577"/>
        <pc:sldMkLst>
          <pc:docMk/>
          <pc:sldMk cId="2627288774" sldId="261"/>
        </pc:sldMkLst>
        <pc:spChg chg="mod">
          <ac:chgData name="" userId="" providerId="" clId="Web-{94093FB7-0C77-456E-9EA0-1D5F6FD090C1}" dt="2018-06-23T15:30:34.095" v="79" actId="20577"/>
          <ac:spMkLst>
            <pc:docMk/>
            <pc:sldMk cId="2627288774" sldId="261"/>
            <ac:spMk id="3" creationId="{FFFB9C36-C74F-4D8B-BD7E-8246EE868A2E}"/>
          </ac:spMkLst>
        </pc:spChg>
      </pc:sldChg>
      <pc:sldChg chg="addSp delSp modSp">
        <pc:chgData name="" userId="" providerId="" clId="Web-{94093FB7-0C77-456E-9EA0-1D5F6FD090C1}" dt="2018-06-23T15:29:24.001" v="73" actId="1076"/>
        <pc:sldMkLst>
          <pc:docMk/>
          <pc:sldMk cId="1997850496" sldId="275"/>
        </pc:sldMkLst>
        <pc:spChg chg="mod">
          <ac:chgData name="" userId="" providerId="" clId="Web-{94093FB7-0C77-456E-9EA0-1D5F6FD090C1}" dt="2018-06-23T15:18:27.321" v="42" actId="1076"/>
          <ac:spMkLst>
            <pc:docMk/>
            <pc:sldMk cId="1997850496" sldId="275"/>
            <ac:spMk id="2" creationId="{2C2D5316-4D4A-4A9F-872C-02568C522195}"/>
          </ac:spMkLst>
        </pc:spChg>
        <pc:spChg chg="del">
          <ac:chgData name="" userId="" providerId="" clId="Web-{94093FB7-0C77-456E-9EA0-1D5F6FD090C1}" dt="2018-06-23T15:18:10.493" v="40" actId="1076"/>
          <ac:spMkLst>
            <pc:docMk/>
            <pc:sldMk cId="1997850496" sldId="275"/>
            <ac:spMk id="3" creationId="{12021156-4EC5-482F-9012-A685DD1929B3}"/>
          </ac:spMkLst>
        </pc:spChg>
        <pc:picChg chg="add mod ord">
          <ac:chgData name="" userId="" providerId="" clId="Web-{94093FB7-0C77-456E-9EA0-1D5F6FD090C1}" dt="2018-06-23T15:18:30.165" v="43" actId="1076"/>
          <ac:picMkLst>
            <pc:docMk/>
            <pc:sldMk cId="1997850496" sldId="275"/>
            <ac:picMk id="4" creationId="{D0334193-0312-43E3-9AAE-A63CE26DF9B0}"/>
          </ac:picMkLst>
        </pc:picChg>
        <pc:picChg chg="add mod">
          <ac:chgData name="" userId="" providerId="" clId="Web-{94093FB7-0C77-456E-9EA0-1D5F6FD090C1}" dt="2018-06-23T15:29:24.001" v="73" actId="1076"/>
          <ac:picMkLst>
            <pc:docMk/>
            <pc:sldMk cId="1997850496" sldId="275"/>
            <ac:picMk id="6" creationId="{580DFFDA-131C-4AA0-8AD2-1E96EAC785DA}"/>
          </ac:picMkLst>
        </pc:picChg>
        <pc:picChg chg="add del mod">
          <ac:chgData name="" userId="" providerId="" clId="Web-{94093FB7-0C77-456E-9EA0-1D5F6FD090C1}" dt="2018-06-23T15:28:52.954" v="62" actId="1076"/>
          <ac:picMkLst>
            <pc:docMk/>
            <pc:sldMk cId="1997850496" sldId="275"/>
            <ac:picMk id="8" creationId="{401FA95B-C451-4196-8AC8-5D515FF78467}"/>
          </ac:picMkLst>
        </pc:picChg>
        <pc:picChg chg="add del mod">
          <ac:chgData name="" userId="" providerId="" clId="Web-{94093FB7-0C77-456E-9EA0-1D5F6FD090C1}" dt="2018-06-23T15:28:52.954" v="61" actId="1076"/>
          <ac:picMkLst>
            <pc:docMk/>
            <pc:sldMk cId="1997850496" sldId="275"/>
            <ac:picMk id="18" creationId="{BE9F0920-B61E-41EC-BF75-9FF721CCA703}"/>
          </ac:picMkLst>
        </pc:picChg>
      </pc:sldChg>
      <pc:sldChg chg="modSp">
        <pc:chgData name="" userId="" providerId="" clId="Web-{94093FB7-0C77-456E-9EA0-1D5F6FD090C1}" dt="2018-06-23T15:35:20.130" v="158" actId="20577"/>
        <pc:sldMkLst>
          <pc:docMk/>
          <pc:sldMk cId="2493513430" sldId="276"/>
        </pc:sldMkLst>
        <pc:spChg chg="mod">
          <ac:chgData name="" userId="" providerId="" clId="Web-{94093FB7-0C77-456E-9EA0-1D5F6FD090C1}" dt="2018-06-23T15:35:20.130" v="158" actId="20577"/>
          <ac:spMkLst>
            <pc:docMk/>
            <pc:sldMk cId="2493513430" sldId="276"/>
            <ac:spMk id="3" creationId="{D277EE89-224B-490F-9EC5-0F00485387C8}"/>
          </ac:spMkLst>
        </pc:spChg>
      </pc:sldChg>
      <pc:sldChg chg="addSp delSp modSp new">
        <pc:chgData name="" userId="" providerId="" clId="Web-{94093FB7-0C77-456E-9EA0-1D5F6FD090C1}" dt="2018-06-23T15:29:55.767" v="78" actId="14100"/>
        <pc:sldMkLst>
          <pc:docMk/>
          <pc:sldMk cId="748817323" sldId="277"/>
        </pc:sldMkLst>
        <pc:spChg chg="del">
          <ac:chgData name="" userId="" providerId="" clId="Web-{94093FB7-0C77-456E-9EA0-1D5F6FD090C1}" dt="2018-06-23T15:28:44.642" v="57" actId="14100"/>
          <ac:spMkLst>
            <pc:docMk/>
            <pc:sldMk cId="748817323" sldId="277"/>
            <ac:spMk id="2" creationId="{1D26E01D-D7E6-4D05-B3BF-B31A9F310C57}"/>
          </ac:spMkLst>
        </pc:spChg>
        <pc:spChg chg="del">
          <ac:chgData name="" userId="" providerId="" clId="Web-{94093FB7-0C77-456E-9EA0-1D5F6FD090C1}" dt="2018-06-23T15:29:00.423" v="63" actId="14100"/>
          <ac:spMkLst>
            <pc:docMk/>
            <pc:sldMk cId="748817323" sldId="277"/>
            <ac:spMk id="3" creationId="{CA85D683-5745-4A75-B503-5B5BA9092F76}"/>
          </ac:spMkLst>
        </pc:spChg>
        <pc:spChg chg="add mod">
          <ac:chgData name="" userId="" providerId="" clId="Web-{94093FB7-0C77-456E-9EA0-1D5F6FD090C1}" dt="2018-06-23T15:28:46.173" v="58" actId="14100"/>
          <ac:spMkLst>
            <pc:docMk/>
            <pc:sldMk cId="748817323" sldId="277"/>
            <ac:spMk id="5" creationId="{AD30480B-2D8C-4D2D-8968-8EB2E6C0A4FD}"/>
          </ac:spMkLst>
        </pc:spChg>
        <pc:picChg chg="add">
          <ac:chgData name="" userId="" providerId="" clId="Web-{94093FB7-0C77-456E-9EA0-1D5F6FD090C1}" dt="2018-06-23T15:28:46.173" v="59" actId="14100"/>
          <ac:picMkLst>
            <pc:docMk/>
            <pc:sldMk cId="748817323" sldId="277"/>
            <ac:picMk id="7" creationId="{BCFC1593-B2B4-4651-AC9E-04AA09AA969B}"/>
          </ac:picMkLst>
        </pc:picChg>
        <pc:picChg chg="add">
          <ac:chgData name="" userId="" providerId="" clId="Web-{94093FB7-0C77-456E-9EA0-1D5F6FD090C1}" dt="2018-06-23T15:28:46.173" v="60" actId="14100"/>
          <ac:picMkLst>
            <pc:docMk/>
            <pc:sldMk cId="748817323" sldId="277"/>
            <ac:picMk id="9" creationId="{D9F98782-6101-424D-9CCA-69EFE1228863}"/>
          </ac:picMkLst>
        </pc:picChg>
        <pc:picChg chg="add mod">
          <ac:chgData name="" userId="" providerId="" clId="Web-{94093FB7-0C77-456E-9EA0-1D5F6FD090C1}" dt="2018-06-23T15:29:45.642" v="75" actId="1076"/>
          <ac:picMkLst>
            <pc:docMk/>
            <pc:sldMk cId="748817323" sldId="277"/>
            <ac:picMk id="10" creationId="{0CAE0CDB-C670-444B-8C97-0A526FA07736}"/>
          </ac:picMkLst>
        </pc:picChg>
        <pc:picChg chg="add mod">
          <ac:chgData name="" userId="" providerId="" clId="Web-{94093FB7-0C77-456E-9EA0-1D5F6FD090C1}" dt="2018-06-23T15:29:55.767" v="78" actId="14100"/>
          <ac:picMkLst>
            <pc:docMk/>
            <pc:sldMk cId="748817323" sldId="277"/>
            <ac:picMk id="12" creationId="{962AD40C-E063-41C8-94FB-CE8DD3976A93}"/>
          </ac:picMkLst>
        </pc:picChg>
      </pc:sldChg>
    </pc:docChg>
  </pc:docChgLst>
  <pc:docChgLst>
    <pc:chgData clId="Web-{2784F45B-7C4D-49D1-AF29-64EECD25DEB3}"/>
    <pc:docChg chg="modSld">
      <pc:chgData name="" userId="" providerId="" clId="Web-{2784F45B-7C4D-49D1-AF29-64EECD25DEB3}" dt="2018-06-26T08:20:19.291" v="6" actId="1076"/>
      <pc:docMkLst>
        <pc:docMk/>
      </pc:docMkLst>
      <pc:sldChg chg="addSp delSp modSp">
        <pc:chgData name="" userId="" providerId="" clId="Web-{2784F45B-7C4D-49D1-AF29-64EECD25DEB3}" dt="2018-06-26T08:20:19.291" v="6" actId="1076"/>
        <pc:sldMkLst>
          <pc:docMk/>
          <pc:sldMk cId="1893582534" sldId="292"/>
        </pc:sldMkLst>
        <pc:picChg chg="del">
          <ac:chgData name="" userId="" providerId="" clId="Web-{2784F45B-7C4D-49D1-AF29-64EECD25DEB3}" dt="2018-06-26T08:20:04.213" v="0" actId="1076"/>
          <ac:picMkLst>
            <pc:docMk/>
            <pc:sldMk cId="1893582534" sldId="292"/>
            <ac:picMk id="3" creationId="{3E1836BE-330B-40C1-8AA0-601CB21988FF}"/>
          </ac:picMkLst>
        </pc:picChg>
        <pc:picChg chg="add mod">
          <ac:chgData name="" userId="" providerId="" clId="Web-{2784F45B-7C4D-49D1-AF29-64EECD25DEB3}" dt="2018-06-26T08:20:19.291" v="6" actId="1076"/>
          <ac:picMkLst>
            <pc:docMk/>
            <pc:sldMk cId="1893582534" sldId="292"/>
            <ac:picMk id="11" creationId="{6532CEF1-604B-48A8-9D02-5829F1855DA8}"/>
          </ac:picMkLst>
        </pc:picChg>
      </pc:sldChg>
    </pc:docChg>
  </pc:docChgLst>
  <pc:docChgLst>
    <pc:chgData clId="Web-{DDC3721D-5772-4275-98FB-5594F93C25B5}"/>
    <pc:docChg chg="modSld">
      <pc:chgData name="" userId="" providerId="" clId="Web-{DDC3721D-5772-4275-98FB-5594F93C25B5}" dt="2018-06-28T01:34:45.329" v="42"/>
      <pc:docMkLst>
        <pc:docMk/>
      </pc:docMkLst>
      <pc:sldChg chg="addSp delSp modSp">
        <pc:chgData name="" userId="" providerId="" clId="Web-{DDC3721D-5772-4275-98FB-5594F93C25B5}" dt="2018-06-28T01:34:45.329" v="42"/>
        <pc:sldMkLst>
          <pc:docMk/>
          <pc:sldMk cId="1383427761" sldId="291"/>
        </pc:sldMkLst>
        <pc:spChg chg="del">
          <ac:chgData name="" userId="" providerId="" clId="Web-{DDC3721D-5772-4275-98FB-5594F93C25B5}" dt="2018-06-28T01:32:50.766" v="0"/>
          <ac:spMkLst>
            <pc:docMk/>
            <pc:sldMk cId="1383427761" sldId="291"/>
            <ac:spMk id="3" creationId="{4CB14D4B-C6E3-4730-B860-EF57086835EA}"/>
          </ac:spMkLst>
        </pc:spChg>
        <pc:graphicFrameChg chg="add del mod">
          <ac:chgData name="" userId="" providerId="" clId="Web-{DDC3721D-5772-4275-98FB-5594F93C25B5}" dt="2018-06-28T01:33:07.375" v="3"/>
          <ac:graphicFrameMkLst>
            <pc:docMk/>
            <pc:sldMk cId="1383427761" sldId="291"/>
            <ac:graphicFrameMk id="4" creationId="{B9CD9AFB-8FEF-422A-8D65-3E0673E7FF40}"/>
          </ac:graphicFrameMkLst>
        </pc:graphicFrameChg>
        <pc:graphicFrameChg chg="add del mod modGraphic">
          <ac:chgData name="" userId="" providerId="" clId="Web-{DDC3721D-5772-4275-98FB-5594F93C25B5}" dt="2018-06-28T01:34:45.329" v="42"/>
          <ac:graphicFrameMkLst>
            <pc:docMk/>
            <pc:sldMk cId="1383427761" sldId="291"/>
            <ac:graphicFrameMk id="6" creationId="{0F230936-75DB-441B-B5DA-911017136200}"/>
          </ac:graphicFrameMkLst>
        </pc:graphicFrameChg>
      </pc:sldChg>
    </pc:docChg>
  </pc:docChgLst>
  <pc:docChgLst>
    <pc:chgData clId="Web-{4A72FE48-4C6D-4FB8-AC3F-B727E906447D}"/>
    <pc:docChg chg="modSld">
      <pc:chgData name="" userId="" providerId="" clId="Web-{4A72FE48-4C6D-4FB8-AC3F-B727E906447D}" dt="2018-06-27T17:37:31.877" v="99" actId="14100"/>
      <pc:docMkLst>
        <pc:docMk/>
      </pc:docMkLst>
      <pc:sldChg chg="modSp">
        <pc:chgData name="" userId="" providerId="" clId="Web-{4A72FE48-4C6D-4FB8-AC3F-B727E906447D}" dt="2018-06-27T17:37:31.877" v="99" actId="14100"/>
        <pc:sldMkLst>
          <pc:docMk/>
          <pc:sldMk cId="2627288774" sldId="261"/>
        </pc:sldMkLst>
        <pc:spChg chg="mod">
          <ac:chgData name="" userId="" providerId="" clId="Web-{4A72FE48-4C6D-4FB8-AC3F-B727E906447D}" dt="2018-06-27T17:37:31.877" v="99" actId="14100"/>
          <ac:spMkLst>
            <pc:docMk/>
            <pc:sldMk cId="2627288774" sldId="261"/>
            <ac:spMk id="4" creationId="{92A25CFE-DD06-4E5B-81FC-34EFE7B69F74}"/>
          </ac:spMkLst>
        </pc:spChg>
      </pc:sldChg>
      <pc:sldChg chg="addSp delSp modSp">
        <pc:chgData name="" userId="" providerId="" clId="Web-{4A72FE48-4C6D-4FB8-AC3F-B727E906447D}" dt="2018-06-27T17:25:21.309" v="52" actId="1076"/>
        <pc:sldMkLst>
          <pc:docMk/>
          <pc:sldMk cId="2164775938" sldId="296"/>
        </pc:sldMkLst>
        <pc:spChg chg="mod">
          <ac:chgData name="" userId="" providerId="" clId="Web-{4A72FE48-4C6D-4FB8-AC3F-B727E906447D}" dt="2018-06-27T17:24:59.341" v="48" actId="1076"/>
          <ac:spMkLst>
            <pc:docMk/>
            <pc:sldMk cId="2164775938" sldId="296"/>
            <ac:spMk id="2" creationId="{DDD77001-583E-454C-8DC6-7C9C0053596B}"/>
          </ac:spMkLst>
        </pc:spChg>
        <pc:spChg chg="add del">
          <ac:chgData name="" userId="" providerId="" clId="Web-{4A72FE48-4C6D-4FB8-AC3F-B727E906447D}" dt="2018-06-27T17:23:27.418" v="32"/>
          <ac:spMkLst>
            <pc:docMk/>
            <pc:sldMk cId="2164775938" sldId="296"/>
            <ac:spMk id="3" creationId="{13DEEDA6-BAE3-4000-A1A7-833480902856}"/>
          </ac:spMkLst>
        </pc:spChg>
        <pc:spChg chg="add mod">
          <ac:chgData name="" userId="" providerId="" clId="Web-{4A72FE48-4C6D-4FB8-AC3F-B727E906447D}" dt="2018-06-27T17:25:21.309" v="52" actId="1076"/>
          <ac:spMkLst>
            <pc:docMk/>
            <pc:sldMk cId="2164775938" sldId="296"/>
            <ac:spMk id="5" creationId="{6AEDDC34-6757-48FC-AEA8-2B73E8CA5300}"/>
          </ac:spMkLst>
        </pc:spChg>
        <pc:spChg chg="add mod">
          <ac:chgData name="" userId="" providerId="" clId="Web-{4A72FE48-4C6D-4FB8-AC3F-B727E906447D}" dt="2018-06-27T17:25:18.638" v="51" actId="1076"/>
          <ac:spMkLst>
            <pc:docMk/>
            <pc:sldMk cId="2164775938" sldId="296"/>
            <ac:spMk id="6" creationId="{0034F729-76B0-4B4A-A992-105B8DDBFE18}"/>
          </ac:spMkLst>
        </pc:spChg>
        <pc:picChg chg="mod modCrop">
          <ac:chgData name="" userId="" providerId="" clId="Web-{4A72FE48-4C6D-4FB8-AC3F-B727E906447D}" dt="2018-06-27T17:25:05.294" v="49" actId="14100"/>
          <ac:picMkLst>
            <pc:docMk/>
            <pc:sldMk cId="2164775938" sldId="296"/>
            <ac:picMk id="4" creationId="{D9C3DA96-604D-4D91-A26C-FA6E0FFBB663}"/>
          </ac:picMkLst>
        </pc:picChg>
      </pc:sldChg>
    </pc:docChg>
  </pc:docChgLst>
  <pc:docChgLst>
    <pc:chgData clId="Web-{941D2126-5C9D-41CE-9011-4D539E5160F5}"/>
    <pc:docChg chg="modSld">
      <pc:chgData name="" userId="" providerId="" clId="Web-{941D2126-5C9D-41CE-9011-4D539E5160F5}" dt="2018-07-05T17:26:18.978" v="0" actId="1076"/>
      <pc:docMkLst>
        <pc:docMk/>
      </pc:docMkLst>
      <pc:sldChg chg="modSp">
        <pc:chgData name="" userId="" providerId="" clId="Web-{941D2126-5C9D-41CE-9011-4D539E5160F5}" dt="2018-07-05T17:26:18.978" v="0" actId="1076"/>
        <pc:sldMkLst>
          <pc:docMk/>
          <pc:sldMk cId="227450417" sldId="294"/>
        </pc:sldMkLst>
        <pc:spChg chg="mod">
          <ac:chgData name="" userId="" providerId="" clId="Web-{941D2126-5C9D-41CE-9011-4D539E5160F5}" dt="2018-07-05T17:26:18.978" v="0" actId="1076"/>
          <ac:spMkLst>
            <pc:docMk/>
            <pc:sldMk cId="227450417" sldId="294"/>
            <ac:spMk id="91" creationId="{B28DA1EE-5D48-4FD5-A035-DE6518B2151E}"/>
          </ac:spMkLst>
        </pc:spChg>
      </pc:sldChg>
    </pc:docChg>
  </pc:docChgLst>
  <pc:docChgLst>
    <pc:chgData clId="Web-{71D31EEB-7952-4BB7-8DF4-9D349F91E252}"/>
    <pc:docChg chg="modSld">
      <pc:chgData name="" userId="" providerId="" clId="Web-{71D31EEB-7952-4BB7-8DF4-9D349F91E252}" dt="2018-06-27T23:14:47.313" v="123" actId="20577"/>
      <pc:docMkLst>
        <pc:docMk/>
      </pc:docMkLst>
      <pc:sldChg chg="modSp">
        <pc:chgData name="" userId="" providerId="" clId="Web-{71D31EEB-7952-4BB7-8DF4-9D349F91E252}" dt="2018-06-27T23:11:54.921" v="56" actId="20577"/>
        <pc:sldMkLst>
          <pc:docMk/>
          <pc:sldMk cId="2074794938" sldId="284"/>
        </pc:sldMkLst>
        <pc:spChg chg="mod">
          <ac:chgData name="" userId="" providerId="" clId="Web-{71D31EEB-7952-4BB7-8DF4-9D349F91E252}" dt="2018-06-27T23:11:54.921" v="56" actId="20577"/>
          <ac:spMkLst>
            <pc:docMk/>
            <pc:sldMk cId="2074794938" sldId="284"/>
            <ac:spMk id="3" creationId="{CF36556E-E0E0-4546-B9ED-569B07F057B7}"/>
          </ac:spMkLst>
        </pc:spChg>
      </pc:sldChg>
      <pc:sldChg chg="modSp">
        <pc:chgData name="" userId="" providerId="" clId="Web-{71D31EEB-7952-4BB7-8DF4-9D349F91E252}" dt="2018-06-27T23:14:47.313" v="122" actId="20577"/>
        <pc:sldMkLst>
          <pc:docMk/>
          <pc:sldMk cId="2534396962" sldId="285"/>
        </pc:sldMkLst>
        <pc:spChg chg="mod">
          <ac:chgData name="" userId="" providerId="" clId="Web-{71D31EEB-7952-4BB7-8DF4-9D349F91E252}" dt="2018-06-27T23:14:47.313" v="122" actId="20577"/>
          <ac:spMkLst>
            <pc:docMk/>
            <pc:sldMk cId="2534396962" sldId="285"/>
            <ac:spMk id="3" creationId="{CE4B4B04-BB76-4AFF-B30A-061FC5DF2B5B}"/>
          </ac:spMkLst>
        </pc:spChg>
      </pc:sldChg>
    </pc:docChg>
  </pc:docChgLst>
  <pc:docChgLst>
    <pc:chgData clId="Web-{676790AE-84C7-4832-8BE8-3BACE3F0634C}"/>
    <pc:docChg chg="modSld">
      <pc:chgData name="" userId="" providerId="" clId="Web-{676790AE-84C7-4832-8BE8-3BACE3F0634C}" dt="2018-06-24T18:09:24.182" v="8" actId="20577"/>
      <pc:docMkLst>
        <pc:docMk/>
      </pc:docMkLst>
      <pc:sldChg chg="modSp">
        <pc:chgData name="" userId="" providerId="" clId="Web-{676790AE-84C7-4832-8BE8-3BACE3F0634C}" dt="2018-06-24T18:09:23.120" v="7" actId="20577"/>
        <pc:sldMkLst>
          <pc:docMk/>
          <pc:sldMk cId="2627288774" sldId="261"/>
        </pc:sldMkLst>
        <pc:spChg chg="mod">
          <ac:chgData name="" userId="" providerId="" clId="Web-{676790AE-84C7-4832-8BE8-3BACE3F0634C}" dt="2018-06-24T18:09:23.120" v="7" actId="20577"/>
          <ac:spMkLst>
            <pc:docMk/>
            <pc:sldMk cId="2627288774" sldId="261"/>
            <ac:spMk id="3" creationId="{FFFB9C36-C74F-4D8B-BD7E-8246EE868A2E}"/>
          </ac:spMkLst>
        </pc:spChg>
      </pc:sldChg>
    </pc:docChg>
  </pc:docChgLst>
  <pc:docChgLst>
    <pc:chgData clId="Web-{D595BC3E-2DE0-4C9C-8A58-DDB4BB24A069}"/>
    <pc:docChg chg="modSld">
      <pc:chgData name="" userId="" providerId="" clId="Web-{D595BC3E-2DE0-4C9C-8A58-DDB4BB24A069}" dt="2018-06-26T16:56:01.607" v="5" actId="14100"/>
      <pc:docMkLst>
        <pc:docMk/>
      </pc:docMkLst>
      <pc:sldChg chg="addSp delSp modSp">
        <pc:chgData name="" userId="" providerId="" clId="Web-{D595BC3E-2DE0-4C9C-8A58-DDB4BB24A069}" dt="2018-06-26T16:56:01.607" v="5" actId="14100"/>
        <pc:sldMkLst>
          <pc:docMk/>
          <pc:sldMk cId="4073259082" sldId="289"/>
        </pc:sldMkLst>
        <pc:picChg chg="add mod">
          <ac:chgData name="" userId="" providerId="" clId="Web-{D595BC3E-2DE0-4C9C-8A58-DDB4BB24A069}" dt="2018-06-26T16:56:01.607" v="5" actId="14100"/>
          <ac:picMkLst>
            <pc:docMk/>
            <pc:sldMk cId="4073259082" sldId="289"/>
            <ac:picMk id="3" creationId="{839850C4-54F0-44AD-8A85-9BFBFA3EE5AD}"/>
          </ac:picMkLst>
        </pc:picChg>
        <pc:picChg chg="del">
          <ac:chgData name="" userId="" providerId="" clId="Web-{D595BC3E-2DE0-4C9C-8A58-DDB4BB24A069}" dt="2018-06-26T16:55:44.498" v="0"/>
          <ac:picMkLst>
            <pc:docMk/>
            <pc:sldMk cId="4073259082" sldId="289"/>
            <ac:picMk id="25" creationId="{C0F46147-EB49-48FD-803E-BA6F58951417}"/>
          </ac:picMkLst>
        </pc:picChg>
      </pc:sldChg>
    </pc:docChg>
  </pc:docChgLst>
  <pc:docChgLst>
    <pc:chgData clId="Web-{225D584A-1916-4894-97BD-066EDDBF5B8E}"/>
    <pc:docChg chg="modSld">
      <pc:chgData name="" userId="" providerId="" clId="Web-{225D584A-1916-4894-97BD-066EDDBF5B8E}" dt="2018-06-23T16:39:29.170" v="10" actId="14100"/>
      <pc:docMkLst>
        <pc:docMk/>
      </pc:docMkLst>
      <pc:sldChg chg="addSp delSp modSp">
        <pc:chgData name="" userId="" providerId="" clId="Web-{225D584A-1916-4894-97BD-066EDDBF5B8E}" dt="2018-06-23T16:39:29.170" v="10" actId="14100"/>
        <pc:sldMkLst>
          <pc:docMk/>
          <pc:sldMk cId="748817323" sldId="277"/>
        </pc:sldMkLst>
        <pc:picChg chg="add mod">
          <ac:chgData name="" userId="" providerId="" clId="Web-{225D584A-1916-4894-97BD-066EDDBF5B8E}" dt="2018-06-23T16:38:51.716" v="6" actId="14100"/>
          <ac:picMkLst>
            <pc:docMk/>
            <pc:sldMk cId="748817323" sldId="277"/>
            <ac:picMk id="2" creationId="{5BDEF902-0971-4953-9A92-65AA76A7E33F}"/>
          </ac:picMkLst>
        </pc:picChg>
        <pc:picChg chg="add mod">
          <ac:chgData name="" userId="" providerId="" clId="Web-{225D584A-1916-4894-97BD-066EDDBF5B8E}" dt="2018-06-23T16:39:29.170" v="10" actId="14100"/>
          <ac:picMkLst>
            <pc:docMk/>
            <pc:sldMk cId="748817323" sldId="277"/>
            <ac:picMk id="4" creationId="{09FF197E-3204-4B45-8972-AFA641D5CDED}"/>
          </ac:picMkLst>
        </pc:picChg>
        <pc:picChg chg="del">
          <ac:chgData name="" userId="" providerId="" clId="Web-{225D584A-1916-4894-97BD-066EDDBF5B8E}" dt="2018-06-23T16:37:19.497" v="0" actId="14100"/>
          <ac:picMkLst>
            <pc:docMk/>
            <pc:sldMk cId="748817323" sldId="277"/>
            <ac:picMk id="10" creationId="{0CAE0CDB-C670-444B-8C97-0A526FA07736}"/>
          </ac:picMkLst>
        </pc:picChg>
        <pc:picChg chg="del">
          <ac:chgData name="" userId="" providerId="" clId="Web-{225D584A-1916-4894-97BD-066EDDBF5B8E}" dt="2018-06-23T16:37:21.263" v="1" actId="14100"/>
          <ac:picMkLst>
            <pc:docMk/>
            <pc:sldMk cId="748817323" sldId="277"/>
            <ac:picMk id="12" creationId="{962AD40C-E063-41C8-94FB-CE8DD3976A93}"/>
          </ac:picMkLst>
        </pc:picChg>
      </pc:sldChg>
    </pc:docChg>
  </pc:docChgLst>
  <pc:docChgLst>
    <pc:chgData clId="Web-{4FF8015D-98BA-4F8A-8BEE-1C51276D6691}"/>
    <pc:docChg chg="modSld">
      <pc:chgData name="" userId="" providerId="" clId="Web-{4FF8015D-98BA-4F8A-8BEE-1C51276D6691}" dt="2018-06-27T18:53:03.377" v="325" actId="1076"/>
      <pc:docMkLst>
        <pc:docMk/>
      </pc:docMkLst>
      <pc:sldChg chg="addSp delSp modSp">
        <pc:chgData name="" userId="" providerId="" clId="Web-{4FF8015D-98BA-4F8A-8BEE-1C51276D6691}" dt="2018-06-27T18:53:03.377" v="325" actId="1076"/>
        <pc:sldMkLst>
          <pc:docMk/>
          <pc:sldMk cId="2493513430" sldId="276"/>
        </pc:sldMkLst>
        <pc:spChg chg="add mod">
          <ac:chgData name="" userId="" providerId="" clId="Web-{4FF8015D-98BA-4F8A-8BEE-1C51276D6691}" dt="2018-06-27T18:50:57.095" v="294" actId="1076"/>
          <ac:spMkLst>
            <pc:docMk/>
            <pc:sldMk cId="2493513430" sldId="276"/>
            <ac:spMk id="15" creationId="{C2F26B55-CDEB-4735-B219-A04E2995D4B9}"/>
          </ac:spMkLst>
        </pc:spChg>
        <pc:spChg chg="add mod">
          <ac:chgData name="" userId="" providerId="" clId="Web-{4FF8015D-98BA-4F8A-8BEE-1C51276D6691}" dt="2018-06-27T18:53:03.377" v="325" actId="1076"/>
          <ac:spMkLst>
            <pc:docMk/>
            <pc:sldMk cId="2493513430" sldId="276"/>
            <ac:spMk id="18" creationId="{D02C727C-3BEC-4FD6-8C43-03D67DD84F6F}"/>
          </ac:spMkLst>
        </pc:spChg>
        <pc:picChg chg="del mod">
          <ac:chgData name="" userId="" providerId="" clId="Web-{4FF8015D-98BA-4F8A-8BEE-1C51276D6691}" dt="2018-06-27T18:47:54.437" v="278"/>
          <ac:picMkLst>
            <pc:docMk/>
            <pc:sldMk cId="2493513430" sldId="276"/>
            <ac:picMk id="3" creationId="{F553A634-4E6D-4419-8D51-D8805E529C8B}"/>
          </ac:picMkLst>
        </pc:picChg>
        <pc:picChg chg="add del mod">
          <ac:chgData name="" userId="" providerId="" clId="Web-{4FF8015D-98BA-4F8A-8BEE-1C51276D6691}" dt="2018-06-27T18:49:17.157" v="283"/>
          <ac:picMkLst>
            <pc:docMk/>
            <pc:sldMk cId="2493513430" sldId="276"/>
            <ac:picMk id="4" creationId="{06C34021-3F39-482F-9976-5E8EB7164058}"/>
          </ac:picMkLst>
        </pc:picChg>
        <pc:picChg chg="add del mod">
          <ac:chgData name="" userId="" providerId="" clId="Web-{4FF8015D-98BA-4F8A-8BEE-1C51276D6691}" dt="2018-06-27T18:52:10.689" v="295"/>
          <ac:picMkLst>
            <pc:docMk/>
            <pc:sldMk cId="2493513430" sldId="276"/>
            <ac:picMk id="11" creationId="{77044A95-5F37-45AE-A412-4F79E7B28E88}"/>
          </ac:picMkLst>
        </pc:picChg>
        <pc:picChg chg="add mod">
          <ac:chgData name="" userId="" providerId="" clId="Web-{4FF8015D-98BA-4F8A-8BEE-1C51276D6691}" dt="2018-06-27T18:52:22.111" v="299" actId="1076"/>
          <ac:picMkLst>
            <pc:docMk/>
            <pc:sldMk cId="2493513430" sldId="276"/>
            <ac:picMk id="16" creationId="{07D2F00D-A1C1-42AF-BA19-981ED8E6A8D2}"/>
          </ac:picMkLst>
        </pc:picChg>
      </pc:sldChg>
      <pc:sldChg chg="modSp">
        <pc:chgData name="" userId="" providerId="" clId="Web-{4FF8015D-98BA-4F8A-8BEE-1C51276D6691}" dt="2018-06-27T18:40:39.294" v="235" actId="14100"/>
        <pc:sldMkLst>
          <pc:docMk/>
          <pc:sldMk cId="1893582534" sldId="292"/>
        </pc:sldMkLst>
        <pc:spChg chg="mod">
          <ac:chgData name="" userId="" providerId="" clId="Web-{4FF8015D-98BA-4F8A-8BEE-1C51276D6691}" dt="2018-06-27T18:40:17.997" v="230" actId="1076"/>
          <ac:spMkLst>
            <pc:docMk/>
            <pc:sldMk cId="1893582534" sldId="292"/>
            <ac:spMk id="2" creationId="{1010F048-9336-4EF5-BE67-73EA3E9BB9AE}"/>
          </ac:spMkLst>
        </pc:spChg>
        <pc:picChg chg="mod">
          <ac:chgData name="" userId="" providerId="" clId="Web-{4FF8015D-98BA-4F8A-8BEE-1C51276D6691}" dt="2018-06-27T18:40:39.294" v="235" actId="14100"/>
          <ac:picMkLst>
            <pc:docMk/>
            <pc:sldMk cId="1893582534" sldId="292"/>
            <ac:picMk id="4" creationId="{54AD90EE-8FFA-4D48-A863-38DD05A018F5}"/>
          </ac:picMkLst>
        </pc:picChg>
        <pc:picChg chg="mod">
          <ac:chgData name="" userId="" providerId="" clId="Web-{4FF8015D-98BA-4F8A-8BEE-1C51276D6691}" dt="2018-06-27T18:40:35.935" v="234" actId="1076"/>
          <ac:picMkLst>
            <pc:docMk/>
            <pc:sldMk cId="1893582534" sldId="292"/>
            <ac:picMk id="13" creationId="{384231DC-3990-4018-B679-17F9608A7EF9}"/>
          </ac:picMkLst>
        </pc:picChg>
      </pc:sldChg>
      <pc:sldChg chg="addSp delSp modSp">
        <pc:chgData name="" userId="" providerId="" clId="Web-{4FF8015D-98BA-4F8A-8BEE-1C51276D6691}" dt="2018-06-27T18:33:55.307" v="228" actId="1076"/>
        <pc:sldMkLst>
          <pc:docMk/>
          <pc:sldMk cId="4251389775" sldId="295"/>
        </pc:sldMkLst>
        <pc:spChg chg="mod">
          <ac:chgData name="" userId="" providerId="" clId="Web-{4FF8015D-98BA-4F8A-8BEE-1C51276D6691}" dt="2018-06-27T18:30:22.431" v="6" actId="1076"/>
          <ac:spMkLst>
            <pc:docMk/>
            <pc:sldMk cId="4251389775" sldId="295"/>
            <ac:spMk id="8" creationId="{ABC44C5D-5055-4FD1-A1B8-E4B2CF293F9F}"/>
          </ac:spMkLst>
        </pc:spChg>
        <pc:spChg chg="mod">
          <ac:chgData name="" userId="" providerId="" clId="Web-{4FF8015D-98BA-4F8A-8BEE-1C51276D6691}" dt="2018-06-27T18:30:30.446" v="7" actId="14100"/>
          <ac:spMkLst>
            <pc:docMk/>
            <pc:sldMk cId="4251389775" sldId="295"/>
            <ac:spMk id="9" creationId="{E089D4F2-891E-4411-BFD4-1B26DC748345}"/>
          </ac:spMkLst>
        </pc:spChg>
        <pc:spChg chg="add mod">
          <ac:chgData name="" userId="" providerId="" clId="Web-{4FF8015D-98BA-4F8A-8BEE-1C51276D6691}" dt="2018-06-27T18:33:55.307" v="228" actId="1076"/>
          <ac:spMkLst>
            <pc:docMk/>
            <pc:sldMk cId="4251389775" sldId="295"/>
            <ac:spMk id="22" creationId="{3784A70C-B9B3-4966-814E-E4812CAB0E62}"/>
          </ac:spMkLst>
        </pc:spChg>
        <pc:picChg chg="add mod">
          <ac:chgData name="" userId="" providerId="" clId="Web-{4FF8015D-98BA-4F8A-8BEE-1C51276D6691}" dt="2018-06-27T18:30:09.587" v="5" actId="1076"/>
          <ac:picMkLst>
            <pc:docMk/>
            <pc:sldMk cId="4251389775" sldId="295"/>
            <ac:picMk id="3" creationId="{959E7BCC-354A-459E-A952-874B53C301F8}"/>
          </ac:picMkLst>
        </pc:picChg>
        <pc:picChg chg="del">
          <ac:chgData name="" userId="" providerId="" clId="Web-{4FF8015D-98BA-4F8A-8BEE-1C51276D6691}" dt="2018-06-27T18:29:42.790" v="0"/>
          <ac:picMkLst>
            <pc:docMk/>
            <pc:sldMk cId="4251389775" sldId="295"/>
            <ac:picMk id="6" creationId="{373B3E94-D66A-410B-AA38-0C6ACAD0E36A}"/>
          </ac:picMkLst>
        </pc:picChg>
      </pc:sldChg>
      <pc:sldChg chg="modSp">
        <pc:chgData name="" userId="" providerId="" clId="Web-{4FF8015D-98BA-4F8A-8BEE-1C51276D6691}" dt="2018-06-27T18:42:29.920" v="276" actId="20577"/>
        <pc:sldMkLst>
          <pc:docMk/>
          <pc:sldMk cId="2164775938" sldId="296"/>
        </pc:sldMkLst>
        <pc:spChg chg="mod">
          <ac:chgData name="" userId="" providerId="" clId="Web-{4FF8015D-98BA-4F8A-8BEE-1C51276D6691}" dt="2018-06-27T18:42:29.920" v="276" actId="20577"/>
          <ac:spMkLst>
            <pc:docMk/>
            <pc:sldMk cId="2164775938" sldId="296"/>
            <ac:spMk id="2" creationId="{DDD77001-583E-454C-8DC6-7C9C0053596B}"/>
          </ac:spMkLst>
        </pc:spChg>
      </pc:sldChg>
    </pc:docChg>
  </pc:docChgLst>
  <pc:docChgLst>
    <pc:chgData clId="Web-{0FDF3700-16B6-47E9-A8D7-532ECBDA362F}"/>
    <pc:docChg chg="modSld">
      <pc:chgData name="" userId="" providerId="" clId="Web-{0FDF3700-16B6-47E9-A8D7-532ECBDA362F}" dt="2018-06-25T19:00:17.856" v="8" actId="14100"/>
      <pc:docMkLst>
        <pc:docMk/>
      </pc:docMkLst>
      <pc:sldChg chg="addSp delSp modSp">
        <pc:chgData name="" userId="" providerId="" clId="Web-{0FDF3700-16B6-47E9-A8D7-532ECBDA362F}" dt="2018-06-25T19:00:17.856" v="8" actId="14100"/>
        <pc:sldMkLst>
          <pc:docMk/>
          <pc:sldMk cId="4073259082" sldId="289"/>
        </pc:sldMkLst>
        <pc:spChg chg="add del mod">
          <ac:chgData name="" userId="" providerId="" clId="Web-{0FDF3700-16B6-47E9-A8D7-532ECBDA362F}" dt="2018-06-25T18:59:14.575" v="3" actId="14100"/>
          <ac:spMkLst>
            <pc:docMk/>
            <pc:sldMk cId="4073259082" sldId="289"/>
            <ac:spMk id="10" creationId="{3FCB1E50-9E62-4E09-8C05-D6467D3A0BFF}"/>
          </ac:spMkLst>
        </pc:spChg>
        <pc:picChg chg="add mod">
          <ac:chgData name="" userId="" providerId="" clId="Web-{0FDF3700-16B6-47E9-A8D7-532ECBDA362F}" dt="2018-06-25T19:00:17.856" v="8" actId="14100"/>
          <ac:picMkLst>
            <pc:docMk/>
            <pc:sldMk cId="4073259082" sldId="289"/>
            <ac:picMk id="11" creationId="{0C9808C9-486D-4A54-B843-F9F4B3E95CF5}"/>
          </ac:picMkLst>
        </pc:picChg>
        <pc:picChg chg="add mod">
          <ac:chgData name="" userId="" providerId="" clId="Web-{0FDF3700-16B6-47E9-A8D7-532ECBDA362F}" dt="2018-06-25T19:00:14.981" v="7" actId="1076"/>
          <ac:picMkLst>
            <pc:docMk/>
            <pc:sldMk cId="4073259082" sldId="289"/>
            <ac:picMk id="13" creationId="{79B114BF-7C9D-4E02-ABDF-FF6839E3D507}"/>
          </ac:picMkLst>
        </pc:picChg>
      </pc:sldChg>
    </pc:docChg>
  </pc:docChgLst>
  <pc:docChgLst>
    <pc:chgData clId="Web-{1AD7EEC4-1233-41C2-B70D-E796F43995E8}"/>
    <pc:docChg chg="modSld">
      <pc:chgData name="" userId="" providerId="" clId="Web-{1AD7EEC4-1233-41C2-B70D-E796F43995E8}" dt="2018-06-28T09:56:38.231" v="123" actId="1076"/>
      <pc:docMkLst>
        <pc:docMk/>
      </pc:docMkLst>
      <pc:sldChg chg="modSp">
        <pc:chgData name="" userId="" providerId="" clId="Web-{1AD7EEC4-1233-41C2-B70D-E796F43995E8}" dt="2018-06-28T09:22:50.943" v="3" actId="14100"/>
        <pc:sldMkLst>
          <pc:docMk/>
          <pc:sldMk cId="109857222" sldId="256"/>
        </pc:sldMkLst>
        <pc:spChg chg="mod">
          <ac:chgData name="" userId="" providerId="" clId="Web-{1AD7EEC4-1233-41C2-B70D-E796F43995E8}" dt="2018-06-28T09:22:50.943" v="3" actId="14100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" userId="" providerId="" clId="Web-{1AD7EEC4-1233-41C2-B70D-E796F43995E8}" dt="2018-06-28T09:22:37.114" v="1" actId="1076"/>
          <ac:spMkLst>
            <pc:docMk/>
            <pc:sldMk cId="109857222" sldId="256"/>
            <ac:spMk id="5" creationId="{F9C32AB7-18CD-43FE-9A40-11B41805E27F}"/>
          </ac:spMkLst>
        </pc:spChg>
      </pc:sldChg>
      <pc:sldChg chg="addSp modSp">
        <pc:chgData name="" userId="" providerId="" clId="Web-{1AD7EEC4-1233-41C2-B70D-E796F43995E8}" dt="2018-06-28T09:56:38.231" v="123" actId="1076"/>
        <pc:sldMkLst>
          <pc:docMk/>
          <pc:sldMk cId="2627288774" sldId="261"/>
        </pc:sldMkLst>
        <pc:spChg chg="mod">
          <ac:chgData name="" userId="" providerId="" clId="Web-{1AD7EEC4-1233-41C2-B70D-E796F43995E8}" dt="2018-06-28T09:47:26.397" v="11" actId="14100"/>
          <ac:spMkLst>
            <pc:docMk/>
            <pc:sldMk cId="2627288774" sldId="261"/>
            <ac:spMk id="3" creationId="{FFFB9C36-C74F-4D8B-BD7E-8246EE868A2E}"/>
          </ac:spMkLst>
        </pc:spChg>
        <pc:spChg chg="add mod">
          <ac:chgData name="" userId="" providerId="" clId="Web-{1AD7EEC4-1233-41C2-B70D-E796F43995E8}" dt="2018-06-28T09:56:19.246" v="121"/>
          <ac:spMkLst>
            <pc:docMk/>
            <pc:sldMk cId="2627288774" sldId="261"/>
            <ac:spMk id="17" creationId="{4F197FB0-66CB-4D61-8973-B0A9B765C376}"/>
          </ac:spMkLst>
        </pc:spChg>
        <pc:picChg chg="mod">
          <ac:chgData name="" userId="" providerId="" clId="Web-{1AD7EEC4-1233-41C2-B70D-E796F43995E8}" dt="2018-06-28T09:56:38.231" v="123" actId="1076"/>
          <ac:picMkLst>
            <pc:docMk/>
            <pc:sldMk cId="2627288774" sldId="261"/>
            <ac:picMk id="9" creationId="{89F3608E-BA19-4537-A7D8-149F101F8ED1}"/>
          </ac:picMkLst>
        </pc:picChg>
        <pc:picChg chg="add mod">
          <ac:chgData name="" userId="" providerId="" clId="Web-{1AD7EEC4-1233-41C2-B70D-E796F43995E8}" dt="2018-06-28T09:47:26.507" v="12" actId="1076"/>
          <ac:picMkLst>
            <pc:docMk/>
            <pc:sldMk cId="2627288774" sldId="261"/>
            <ac:picMk id="13" creationId="{FD8BDBB0-3A22-420C-864B-27F1E445F9F0}"/>
          </ac:picMkLst>
        </pc:picChg>
        <pc:picChg chg="add mod">
          <ac:chgData name="" userId="" providerId="" clId="Web-{1AD7EEC4-1233-41C2-B70D-E796F43995E8}" dt="2018-06-28T09:56:24.699" v="122" actId="1076"/>
          <ac:picMkLst>
            <pc:docMk/>
            <pc:sldMk cId="2627288774" sldId="261"/>
            <ac:picMk id="18" creationId="{7E218BBA-22EB-417C-94A5-3A6278F78AB5}"/>
          </ac:picMkLst>
        </pc:picChg>
      </pc:sldChg>
    </pc:docChg>
  </pc:docChgLst>
  <pc:docChgLst>
    <pc:chgData clId="Web-{777EE798-3EC9-4F8F-B91F-49EC687E9BA6}"/>
    <pc:docChg chg="modSld">
      <pc:chgData name="" userId="" providerId="" clId="Web-{777EE798-3EC9-4F8F-B91F-49EC687E9BA6}" dt="2018-06-23T13:36:52.592" v="90"/>
      <pc:docMkLst>
        <pc:docMk/>
      </pc:docMkLst>
      <pc:sldChg chg="modSp">
        <pc:chgData name="" userId="" providerId="" clId="Web-{777EE798-3EC9-4F8F-B91F-49EC687E9BA6}" dt="2018-06-23T13:30:17.277" v="67" actId="20577"/>
        <pc:sldMkLst>
          <pc:docMk/>
          <pc:sldMk cId="2238658317" sldId="257"/>
        </pc:sldMkLst>
        <pc:spChg chg="mod">
          <ac:chgData name="" userId="" providerId="" clId="Web-{777EE798-3EC9-4F8F-B91F-49EC687E9BA6}" dt="2018-06-23T13:30:17.277" v="67" actId="20577"/>
          <ac:spMkLst>
            <pc:docMk/>
            <pc:sldMk cId="2238658317" sldId="257"/>
            <ac:spMk id="3" creationId="{2B4C5ABD-1C23-41C4-B1B3-06FC90AB1922}"/>
          </ac:spMkLst>
        </pc:spChg>
      </pc:sldChg>
      <pc:sldChg chg="modSp">
        <pc:chgData name="" userId="" providerId="" clId="Web-{777EE798-3EC9-4F8F-B91F-49EC687E9BA6}" dt="2018-06-23T13:30:56.683" v="88" actId="20577"/>
        <pc:sldMkLst>
          <pc:docMk/>
          <pc:sldMk cId="465760608" sldId="259"/>
        </pc:sldMkLst>
        <pc:spChg chg="mod">
          <ac:chgData name="" userId="" providerId="" clId="Web-{777EE798-3EC9-4F8F-B91F-49EC687E9BA6}" dt="2018-06-23T13:30:56.683" v="88" actId="20577"/>
          <ac:spMkLst>
            <pc:docMk/>
            <pc:sldMk cId="465760608" sldId="259"/>
            <ac:spMk id="3" creationId="{D2D00887-A36C-4155-864A-8C9210A8F498}"/>
          </ac:spMkLst>
        </pc:spChg>
      </pc:sldChg>
      <pc:sldChg chg="delSp">
        <pc:chgData name="" userId="" providerId="" clId="Web-{777EE798-3EC9-4F8F-B91F-49EC687E9BA6}" dt="2018-06-23T13:36:52.592" v="90"/>
        <pc:sldMkLst>
          <pc:docMk/>
          <pc:sldMk cId="1337500373" sldId="260"/>
        </pc:sldMkLst>
        <pc:picChg chg="del">
          <ac:chgData name="" userId="" providerId="" clId="Web-{777EE798-3EC9-4F8F-B91F-49EC687E9BA6}" dt="2018-06-23T13:36:52.592" v="90"/>
          <ac:picMkLst>
            <pc:docMk/>
            <pc:sldMk cId="1337500373" sldId="260"/>
            <ac:picMk id="4" creationId="{93352641-BCF3-4BC1-AE55-B434612DB27D}"/>
          </ac:picMkLst>
        </pc:picChg>
      </pc:sldChg>
    </pc:docChg>
  </pc:docChgLst>
  <pc:docChgLst>
    <pc:chgData clId="Web-{3540DEC3-4E21-4441-84AD-EEF3D842DB05}"/>
    <pc:docChg chg="delSld modSld">
      <pc:chgData name="" userId="" providerId="" clId="Web-{3540DEC3-4E21-4441-84AD-EEF3D842DB05}" dt="2018-06-23T18:05:50.230" v="315" actId="20577"/>
      <pc:docMkLst>
        <pc:docMk/>
      </pc:docMkLst>
      <pc:sldChg chg="modSp">
        <pc:chgData name="" userId="" providerId="" clId="Web-{3540DEC3-4E21-4441-84AD-EEF3D842DB05}" dt="2018-06-23T18:05:50.230" v="314" actId="20577"/>
        <pc:sldMkLst>
          <pc:docMk/>
          <pc:sldMk cId="465760608" sldId="259"/>
        </pc:sldMkLst>
        <pc:spChg chg="mod">
          <ac:chgData name="" userId="" providerId="" clId="Web-{3540DEC3-4E21-4441-84AD-EEF3D842DB05}" dt="2018-06-23T18:05:50.230" v="314" actId="20577"/>
          <ac:spMkLst>
            <pc:docMk/>
            <pc:sldMk cId="465760608" sldId="259"/>
            <ac:spMk id="3" creationId="{D2D00887-A36C-4155-864A-8C9210A8F498}"/>
          </ac:spMkLst>
        </pc:spChg>
      </pc:sldChg>
      <pc:sldChg chg="modSp">
        <pc:chgData name="" userId="" providerId="" clId="Web-{3540DEC3-4E21-4441-84AD-EEF3D842DB05}" dt="2018-06-23T17:59:00.609" v="227" actId="1076"/>
        <pc:sldMkLst>
          <pc:docMk/>
          <pc:sldMk cId="2883064476" sldId="271"/>
        </pc:sldMkLst>
        <pc:spChg chg="mod">
          <ac:chgData name="" userId="" providerId="" clId="Web-{3540DEC3-4E21-4441-84AD-EEF3D842DB05}" dt="2018-06-23T17:58:48.344" v="225" actId="1076"/>
          <ac:spMkLst>
            <pc:docMk/>
            <pc:sldMk cId="2883064476" sldId="271"/>
            <ac:spMk id="2" creationId="{CAEE98AE-1BD3-4B31-AAE0-A4DBA708EFA3}"/>
          </ac:spMkLst>
        </pc:spChg>
        <pc:picChg chg="mod">
          <ac:chgData name="" userId="" providerId="" clId="Web-{3540DEC3-4E21-4441-84AD-EEF3D842DB05}" dt="2018-06-23T17:58:55" v="226" actId="1076"/>
          <ac:picMkLst>
            <pc:docMk/>
            <pc:sldMk cId="2883064476" sldId="271"/>
            <ac:picMk id="21" creationId="{C6FC7947-DFDB-454C-AA24-29060AFDDD34}"/>
          </ac:picMkLst>
        </pc:picChg>
        <pc:picChg chg="mod">
          <ac:chgData name="" userId="" providerId="" clId="Web-{3540DEC3-4E21-4441-84AD-EEF3D842DB05}" dt="2018-06-23T17:59:00.609" v="227" actId="1076"/>
          <ac:picMkLst>
            <pc:docMk/>
            <pc:sldMk cId="2883064476" sldId="271"/>
            <ac:picMk id="23" creationId="{D53E8C49-E4A6-4D48-ACA1-0A54B6EA0E86}"/>
          </ac:picMkLst>
        </pc:picChg>
      </pc:sldChg>
      <pc:sldChg chg="addSp modSp">
        <pc:chgData name="" userId="" providerId="" clId="Web-{3540DEC3-4E21-4441-84AD-EEF3D842DB05}" dt="2018-06-23T17:05:36.887" v="8" actId="14100"/>
        <pc:sldMkLst>
          <pc:docMk/>
          <pc:sldMk cId="1997850496" sldId="275"/>
        </pc:sldMkLst>
        <pc:picChg chg="add mod">
          <ac:chgData name="" userId="" providerId="" clId="Web-{3540DEC3-4E21-4441-84AD-EEF3D842DB05}" dt="2018-06-23T17:05:00.871" v="4" actId="14100"/>
          <ac:picMkLst>
            <pc:docMk/>
            <pc:sldMk cId="1997850496" sldId="275"/>
            <ac:picMk id="3" creationId="{1063BFBA-72E2-4DE3-8142-83ADBB18500E}"/>
          </ac:picMkLst>
        </pc:picChg>
        <pc:picChg chg="add mod">
          <ac:chgData name="" userId="" providerId="" clId="Web-{3540DEC3-4E21-4441-84AD-EEF3D842DB05}" dt="2018-06-23T17:05:36.887" v="8" actId="14100"/>
          <ac:picMkLst>
            <pc:docMk/>
            <pc:sldMk cId="1997850496" sldId="275"/>
            <ac:picMk id="5" creationId="{268728F0-F13D-4055-A894-92DF729137D6}"/>
          </ac:picMkLst>
        </pc:picChg>
      </pc:sldChg>
      <pc:sldChg chg="addSp delSp modSp">
        <pc:chgData name="" userId="" providerId="" clId="Web-{3540DEC3-4E21-4441-84AD-EEF3D842DB05}" dt="2018-06-23T17:38:05.241" v="179" actId="1076"/>
        <pc:sldMkLst>
          <pc:docMk/>
          <pc:sldMk cId="2493513430" sldId="276"/>
        </pc:sldMkLst>
        <pc:spChg chg="mod">
          <ac:chgData name="" userId="" providerId="" clId="Web-{3540DEC3-4E21-4441-84AD-EEF3D842DB05}" dt="2018-06-23T17:12:05.996" v="30" actId="1076"/>
          <ac:spMkLst>
            <pc:docMk/>
            <pc:sldMk cId="2493513430" sldId="276"/>
            <ac:spMk id="2" creationId="{91CDCB92-1724-4493-83C0-DA87BED6CC45}"/>
          </ac:spMkLst>
        </pc:spChg>
        <pc:spChg chg="del mod">
          <ac:chgData name="" userId="" providerId="" clId="Web-{3540DEC3-4E21-4441-84AD-EEF3D842DB05}" dt="2018-06-23T17:36:26.350" v="170" actId="1076"/>
          <ac:spMkLst>
            <pc:docMk/>
            <pc:sldMk cId="2493513430" sldId="276"/>
            <ac:spMk id="3" creationId="{D277EE89-224B-490F-9EC5-0F00485387C8}"/>
          </ac:spMkLst>
        </pc:spChg>
        <pc:spChg chg="add mod">
          <ac:chgData name="" userId="" providerId="" clId="Web-{3540DEC3-4E21-4441-84AD-EEF3D842DB05}" dt="2018-06-23T17:37:56.053" v="177" actId="1076"/>
          <ac:spMkLst>
            <pc:docMk/>
            <pc:sldMk cId="2493513430" sldId="276"/>
            <ac:spMk id="6" creationId="{F6E84D81-8531-447C-BF8A-0FC2AABD27EE}"/>
          </ac:spMkLst>
        </pc:spChg>
        <pc:spChg chg="add mod">
          <ac:chgData name="" userId="" providerId="" clId="Web-{3540DEC3-4E21-4441-84AD-EEF3D842DB05}" dt="2018-06-23T17:20:43.050" v="125" actId="20577"/>
          <ac:spMkLst>
            <pc:docMk/>
            <pc:sldMk cId="2493513430" sldId="276"/>
            <ac:spMk id="7" creationId="{A94E0F52-3561-4134-AD41-46E6B5E894C9}"/>
          </ac:spMkLst>
        </pc:spChg>
        <pc:spChg chg="add mod">
          <ac:chgData name="" userId="" providerId="" clId="Web-{3540DEC3-4E21-4441-84AD-EEF3D842DB05}" dt="2018-06-23T17:38:05.241" v="178" actId="1076"/>
          <ac:spMkLst>
            <pc:docMk/>
            <pc:sldMk cId="2493513430" sldId="276"/>
            <ac:spMk id="8" creationId="{299857B6-31CB-4BEF-80A5-1C0BA0633DDA}"/>
          </ac:spMkLst>
        </pc:spChg>
        <pc:spChg chg="add del mod">
          <ac:chgData name="" userId="" providerId="" clId="Web-{3540DEC3-4E21-4441-84AD-EEF3D842DB05}" dt="2018-06-23T17:36:32.319" v="171" actId="1076"/>
          <ac:spMkLst>
            <pc:docMk/>
            <pc:sldMk cId="2493513430" sldId="276"/>
            <ac:spMk id="13" creationId="{368B00FF-8AEE-4A81-BD8C-61684E8AE5FA}"/>
          </ac:spMkLst>
        </pc:spChg>
        <pc:picChg chg="del mod">
          <ac:chgData name="" userId="" providerId="" clId="Web-{3540DEC3-4E21-4441-84AD-EEF3D842DB05}" dt="2018-06-23T17:35:13.131" v="163" actId="1076"/>
          <ac:picMkLst>
            <pc:docMk/>
            <pc:sldMk cId="2493513430" sldId="276"/>
            <ac:picMk id="4" creationId="{2C7E1810-33FF-4305-9050-96F91DE00487}"/>
          </ac:picMkLst>
        </pc:picChg>
        <pc:picChg chg="mod">
          <ac:chgData name="" userId="" providerId="" clId="Web-{3540DEC3-4E21-4441-84AD-EEF3D842DB05}" dt="2018-06-23T17:37:42.991" v="175" actId="1076"/>
          <ac:picMkLst>
            <pc:docMk/>
            <pc:sldMk cId="2493513430" sldId="276"/>
            <ac:picMk id="10" creationId="{505C945A-231B-46F9-9F19-D725FEF858E5}"/>
          </ac:picMkLst>
        </pc:picChg>
        <pc:cxnChg chg="add mod">
          <ac:chgData name="" userId="" providerId="" clId="Web-{3540DEC3-4E21-4441-84AD-EEF3D842DB05}" dt="2018-06-23T17:38:05.241" v="179" actId="1076"/>
          <ac:cxnSpMkLst>
            <pc:docMk/>
            <pc:sldMk cId="2493513430" sldId="276"/>
            <ac:cxnSpMk id="9" creationId="{DF9841AF-02BE-41DA-895E-16097D20F513}"/>
          </ac:cxnSpMkLst>
        </pc:cxnChg>
      </pc:sldChg>
      <pc:sldChg chg="addSp delSp modSp del">
        <pc:chgData name="" userId="" providerId="" clId="Web-{3540DEC3-4E21-4441-84AD-EEF3D842DB05}" dt="2018-06-23T17:11:16.933" v="17" actId="20577"/>
        <pc:sldMkLst>
          <pc:docMk/>
          <pc:sldMk cId="748817323" sldId="277"/>
        </pc:sldMkLst>
        <pc:picChg chg="del">
          <ac:chgData name="" userId="" providerId="" clId="Web-{3540DEC3-4E21-4441-84AD-EEF3D842DB05}" dt="2018-06-23T17:03:49.604" v="0" actId="20577"/>
          <ac:picMkLst>
            <pc:docMk/>
            <pc:sldMk cId="748817323" sldId="277"/>
            <ac:picMk id="2" creationId="{5BDEF902-0971-4953-9A92-65AA76A7E33F}"/>
          </ac:picMkLst>
        </pc:picChg>
        <pc:picChg chg="del">
          <ac:chgData name="" userId="" providerId="" clId="Web-{3540DEC3-4E21-4441-84AD-EEF3D842DB05}" dt="2018-06-23T17:03:51.088" v="1" actId="20577"/>
          <ac:picMkLst>
            <pc:docMk/>
            <pc:sldMk cId="748817323" sldId="277"/>
            <ac:picMk id="4" creationId="{09FF197E-3204-4B45-8972-AFA641D5CDED}"/>
          </ac:picMkLst>
        </pc:picChg>
        <pc:picChg chg="add mod">
          <ac:chgData name="" userId="" providerId="" clId="Web-{3540DEC3-4E21-4441-84AD-EEF3D842DB05}" dt="2018-06-23T17:06:07.590" v="12" actId="1076"/>
          <ac:picMkLst>
            <pc:docMk/>
            <pc:sldMk cId="748817323" sldId="277"/>
            <ac:picMk id="8" creationId="{778A3DE9-81BE-4D27-8775-10029AC28ED4}"/>
          </ac:picMkLst>
        </pc:picChg>
        <pc:picChg chg="add mod">
          <ac:chgData name="" userId="" providerId="" clId="Web-{3540DEC3-4E21-4441-84AD-EEF3D842DB05}" dt="2018-06-23T17:06:26.137" v="16" actId="1076"/>
          <ac:picMkLst>
            <pc:docMk/>
            <pc:sldMk cId="748817323" sldId="277"/>
            <ac:picMk id="13" creationId="{624F28AD-4CA9-4776-9374-E1B495108180}"/>
          </ac:picMkLst>
        </pc:picChg>
      </pc:sldChg>
      <pc:sldChg chg="addSp delSp modSp">
        <pc:chgData name="" userId="" providerId="" clId="Web-{3540DEC3-4E21-4441-84AD-EEF3D842DB05}" dt="2018-06-23T17:53:55.812" v="214" actId="1076"/>
        <pc:sldMkLst>
          <pc:docMk/>
          <pc:sldMk cId="2340398273" sldId="281"/>
        </pc:sldMkLst>
        <pc:picChg chg="add del mod">
          <ac:chgData name="" userId="" providerId="" clId="Web-{3540DEC3-4E21-4441-84AD-EEF3D842DB05}" dt="2018-06-23T17:41:46.791" v="181" actId="1076"/>
          <ac:picMkLst>
            <pc:docMk/>
            <pc:sldMk cId="2340398273" sldId="281"/>
            <ac:picMk id="2" creationId="{680507F2-9111-493F-BD49-3EDA86052910}"/>
          </ac:picMkLst>
        </pc:picChg>
        <pc:picChg chg="add del mod">
          <ac:chgData name="" userId="" providerId="" clId="Web-{3540DEC3-4E21-4441-84AD-EEF3D842DB05}" dt="2018-06-23T17:52:34.234" v="197" actId="1076"/>
          <ac:picMkLst>
            <pc:docMk/>
            <pc:sldMk cId="2340398273" sldId="281"/>
            <ac:picMk id="4" creationId="{9B82199E-B360-495D-A95C-50F8DED88D61}"/>
          </ac:picMkLst>
        </pc:picChg>
        <pc:picChg chg="add mod">
          <ac:chgData name="" userId="" providerId="" clId="Web-{3540DEC3-4E21-4441-84AD-EEF3D842DB05}" dt="2018-06-23T17:53:24.749" v="207" actId="1076"/>
          <ac:picMkLst>
            <pc:docMk/>
            <pc:sldMk cId="2340398273" sldId="281"/>
            <ac:picMk id="8" creationId="{EC07BF58-9F4B-4BA1-B352-C18B427635F4}"/>
          </ac:picMkLst>
        </pc:picChg>
        <pc:picChg chg="del">
          <ac:chgData name="" userId="" providerId="" clId="Web-{3540DEC3-4E21-4441-84AD-EEF3D842DB05}" dt="2018-06-23T17:49:35.842" v="183" actId="1076"/>
          <ac:picMkLst>
            <pc:docMk/>
            <pc:sldMk cId="2340398273" sldId="281"/>
            <ac:picMk id="10" creationId="{0CAE0CDB-C670-444B-8C97-0A526FA07736}"/>
          </ac:picMkLst>
        </pc:picChg>
        <pc:picChg chg="del">
          <ac:chgData name="" userId="" providerId="" clId="Web-{3540DEC3-4E21-4441-84AD-EEF3D842DB05}" dt="2018-06-23T17:50:08.545" v="186" actId="1076"/>
          <ac:picMkLst>
            <pc:docMk/>
            <pc:sldMk cId="2340398273" sldId="281"/>
            <ac:picMk id="12" creationId="{962AD40C-E063-41C8-94FB-CE8DD3976A93}"/>
          </ac:picMkLst>
        </pc:picChg>
        <pc:picChg chg="add mod">
          <ac:chgData name="" userId="" providerId="" clId="Web-{3540DEC3-4E21-4441-84AD-EEF3D842DB05}" dt="2018-06-23T17:53:55.812" v="214" actId="1076"/>
          <ac:picMkLst>
            <pc:docMk/>
            <pc:sldMk cId="2340398273" sldId="281"/>
            <ac:picMk id="13" creationId="{DC26143D-9527-4815-985F-26C9FC1F2FEB}"/>
          </ac:picMkLst>
        </pc:picChg>
      </pc:sldChg>
      <pc:sldChg chg="addSp delSp modSp">
        <pc:chgData name="" userId="" providerId="" clId="Web-{3540DEC3-4E21-4441-84AD-EEF3D842DB05}" dt="2018-06-23T17:54:50.812" v="224" actId="14100"/>
        <pc:sldMkLst>
          <pc:docMk/>
          <pc:sldMk cId="490275093" sldId="282"/>
        </pc:sldMkLst>
        <pc:picChg chg="add mod">
          <ac:chgData name="" userId="" providerId="" clId="Web-{3540DEC3-4E21-4441-84AD-EEF3D842DB05}" dt="2018-06-23T17:53:18.171" v="206" actId="14100"/>
          <ac:picMkLst>
            <pc:docMk/>
            <pc:sldMk cId="490275093" sldId="282"/>
            <ac:picMk id="3" creationId="{6BB12330-1FB3-4167-A5CB-6D097A1B9AC7}"/>
          </ac:picMkLst>
        </pc:picChg>
        <pc:picChg chg="add mod">
          <ac:chgData name="" userId="" providerId="" clId="Web-{3540DEC3-4E21-4441-84AD-EEF3D842DB05}" dt="2018-06-23T17:54:50.812" v="224" actId="14100"/>
          <ac:picMkLst>
            <pc:docMk/>
            <pc:sldMk cId="490275093" sldId="282"/>
            <ac:picMk id="5" creationId="{DB731EC0-42C2-42C7-B53D-3B2823CC6BA3}"/>
          </ac:picMkLst>
        </pc:picChg>
        <pc:picChg chg="del mod">
          <ac:chgData name="" userId="" providerId="" clId="Web-{3540DEC3-4E21-4441-84AD-EEF3D842DB05}" dt="2018-06-23T17:54:05.766" v="215" actId="14100"/>
          <ac:picMkLst>
            <pc:docMk/>
            <pc:sldMk cId="490275093" sldId="282"/>
            <ac:picMk id="6" creationId="{580DFFDA-131C-4AA0-8AD2-1E96EAC785DA}"/>
          </ac:picMkLst>
        </pc:picChg>
      </pc:sldChg>
    </pc:docChg>
  </pc:docChgLst>
  <pc:docChgLst>
    <pc:chgData clId="Web-{5FB8F8F0-F021-41E2-8236-4496E2A4880C}"/>
    <pc:docChg chg="addSld delSld modSld">
      <pc:chgData name="" userId="" providerId="" clId="Web-{5FB8F8F0-F021-41E2-8236-4496E2A4880C}" dt="2018-06-23T16:56:42.959" v="12" actId="1076"/>
      <pc:docMkLst>
        <pc:docMk/>
      </pc:docMkLst>
      <pc:sldChg chg="modSp">
        <pc:chgData name="" userId="" providerId="" clId="Web-{5FB8F8F0-F021-41E2-8236-4496E2A4880C}" dt="2018-06-23T16:56:42.959" v="12" actId="1076"/>
        <pc:sldMkLst>
          <pc:docMk/>
          <pc:sldMk cId="53384942" sldId="272"/>
        </pc:sldMkLst>
        <pc:spChg chg="mod">
          <ac:chgData name="" userId="" providerId="" clId="Web-{5FB8F8F0-F021-41E2-8236-4496E2A4880C}" dt="2018-06-23T16:55:51.459" v="9" actId="1076"/>
          <ac:spMkLst>
            <pc:docMk/>
            <pc:sldMk cId="53384942" sldId="272"/>
            <ac:spMk id="2" creationId="{16205885-C63B-4003-A567-E69C155F0321}"/>
          </ac:spMkLst>
        </pc:spChg>
        <pc:picChg chg="mod">
          <ac:chgData name="" userId="" providerId="" clId="Web-{5FB8F8F0-F021-41E2-8236-4496E2A4880C}" dt="2018-06-23T16:56:34.069" v="11" actId="1076"/>
          <ac:picMkLst>
            <pc:docMk/>
            <pc:sldMk cId="53384942" sldId="272"/>
            <ac:picMk id="14" creationId="{591A01B8-1906-4862-957B-5B2C95CEDCAE}"/>
          </ac:picMkLst>
        </pc:picChg>
        <pc:picChg chg="mod">
          <ac:chgData name="" userId="" providerId="" clId="Web-{5FB8F8F0-F021-41E2-8236-4496E2A4880C}" dt="2018-06-23T16:56:42.959" v="12" actId="1076"/>
          <ac:picMkLst>
            <pc:docMk/>
            <pc:sldMk cId="53384942" sldId="272"/>
            <ac:picMk id="18" creationId="{C9EAB255-8639-498F-9AA1-DC14727CBDF4}"/>
          </ac:picMkLst>
        </pc:picChg>
      </pc:sldChg>
      <pc:sldChg chg="delSp">
        <pc:chgData name="" userId="" providerId="" clId="Web-{5FB8F8F0-F021-41E2-8236-4496E2A4880C}" dt="2018-06-23T16:36:53.950" v="4" actId="1076"/>
        <pc:sldMkLst>
          <pc:docMk/>
          <pc:sldMk cId="1997850496" sldId="275"/>
        </pc:sldMkLst>
        <pc:picChg chg="del">
          <ac:chgData name="" userId="" providerId="" clId="Web-{5FB8F8F0-F021-41E2-8236-4496E2A4880C}" dt="2018-06-23T16:36:53.950" v="4" actId="1076"/>
          <ac:picMkLst>
            <pc:docMk/>
            <pc:sldMk cId="1997850496" sldId="275"/>
            <ac:picMk id="6" creationId="{580DFFDA-131C-4AA0-8AD2-1E96EAC785DA}"/>
          </ac:picMkLst>
        </pc:picChg>
      </pc:sldChg>
      <pc:sldChg chg="modSp">
        <pc:chgData name="" userId="" providerId="" clId="Web-{5FB8F8F0-F021-41E2-8236-4496E2A4880C}" dt="2018-06-23T16:54:15.553" v="6" actId="1076"/>
        <pc:sldMkLst>
          <pc:docMk/>
          <pc:sldMk cId="748817323" sldId="277"/>
        </pc:sldMkLst>
        <pc:picChg chg="mod">
          <ac:chgData name="" userId="" providerId="" clId="Web-{5FB8F8F0-F021-41E2-8236-4496E2A4880C}" dt="2018-06-23T16:54:15.553" v="6" actId="1076"/>
          <ac:picMkLst>
            <pc:docMk/>
            <pc:sldMk cId="748817323" sldId="277"/>
            <ac:picMk id="4" creationId="{09FF197E-3204-4B45-8972-AFA641D5CDED}"/>
          </ac:picMkLst>
        </pc:picChg>
      </pc:sldChg>
      <pc:sldChg chg="new del">
        <pc:chgData name="" userId="" providerId="" clId="Web-{5FB8F8F0-F021-41E2-8236-4496E2A4880C}" dt="2018-06-23T16:30:44.262" v="3" actId="1076"/>
        <pc:sldMkLst>
          <pc:docMk/>
          <pc:sldMk cId="4171820784" sldId="280"/>
        </pc:sldMkLst>
      </pc:sldChg>
      <pc:sldChg chg="add replId">
        <pc:chgData name="" userId="" providerId="" clId="Web-{5FB8F8F0-F021-41E2-8236-4496E2A4880C}" dt="2018-06-23T16:30:41.012" v="1" actId="1076"/>
        <pc:sldMkLst>
          <pc:docMk/>
          <pc:sldMk cId="2340398273" sldId="281"/>
        </pc:sldMkLst>
      </pc:sldChg>
      <pc:sldChg chg="add replId">
        <pc:chgData name="" userId="" providerId="" clId="Web-{5FB8F8F0-F021-41E2-8236-4496E2A4880C}" dt="2018-06-23T16:30:41.012" v="2" actId="1076"/>
        <pc:sldMkLst>
          <pc:docMk/>
          <pc:sldMk cId="490275093" sldId="282"/>
        </pc:sldMkLst>
      </pc:sldChg>
    </pc:docChg>
  </pc:docChgLst>
  <pc:docChgLst>
    <pc:chgData clId="Web-{5AB3C613-8A29-44B4-8005-451538AB8747}"/>
    <pc:docChg chg="modSld">
      <pc:chgData name="" userId="" providerId="" clId="Web-{5AB3C613-8A29-44B4-8005-451538AB8747}" dt="2018-06-24T15:26:06.139" v="56"/>
      <pc:docMkLst>
        <pc:docMk/>
      </pc:docMkLst>
      <pc:sldChg chg="modSp">
        <pc:chgData name="" userId="" providerId="" clId="Web-{5AB3C613-8A29-44B4-8005-451538AB8747}" dt="2018-06-24T15:20:42.308" v="4" actId="1076"/>
        <pc:sldMkLst>
          <pc:docMk/>
          <pc:sldMk cId="465760608" sldId="259"/>
        </pc:sldMkLst>
        <pc:spChg chg="mod">
          <ac:chgData name="" userId="" providerId="" clId="Web-{5AB3C613-8A29-44B4-8005-451538AB8747}" dt="2018-06-24T15:20:42.308" v="4" actId="1076"/>
          <ac:spMkLst>
            <pc:docMk/>
            <pc:sldMk cId="465760608" sldId="259"/>
            <ac:spMk id="91" creationId="{B28DA1EE-5D48-4FD5-A035-DE6518B2151E}"/>
          </ac:spMkLst>
        </pc:spChg>
      </pc:sldChg>
      <pc:sldChg chg="addSp modSp">
        <pc:chgData name="" userId="" providerId="" clId="Web-{5AB3C613-8A29-44B4-8005-451538AB8747}" dt="2018-06-24T15:16:31.337" v="2" actId="14100"/>
        <pc:sldMkLst>
          <pc:docMk/>
          <pc:sldMk cId="2493513430" sldId="276"/>
        </pc:sldMkLst>
        <pc:picChg chg="add mod">
          <ac:chgData name="" userId="" providerId="" clId="Web-{5AB3C613-8A29-44B4-8005-451538AB8747}" dt="2018-06-24T15:16:31.337" v="2" actId="14100"/>
          <ac:picMkLst>
            <pc:docMk/>
            <pc:sldMk cId="2493513430" sldId="276"/>
            <ac:picMk id="3" creationId="{F553A634-4E6D-4419-8D51-D8805E529C8B}"/>
          </ac:picMkLst>
        </pc:picChg>
      </pc:sldChg>
      <pc:sldChg chg="addSp delSp modSp">
        <pc:chgData name="" userId="" providerId="" clId="Web-{5AB3C613-8A29-44B4-8005-451538AB8747}" dt="2018-06-24T15:26:06.139" v="56"/>
        <pc:sldMkLst>
          <pc:docMk/>
          <pc:sldMk cId="2534396962" sldId="285"/>
        </pc:sldMkLst>
        <pc:spChg chg="mod">
          <ac:chgData name="" userId="" providerId="" clId="Web-{5AB3C613-8A29-44B4-8005-451538AB8747}" dt="2018-06-24T15:25:31.278" v="51" actId="20577"/>
          <ac:spMkLst>
            <pc:docMk/>
            <pc:sldMk cId="2534396962" sldId="285"/>
            <ac:spMk id="3" creationId="{CE4B4B04-BB76-4AFF-B30A-061FC5DF2B5B}"/>
          </ac:spMkLst>
        </pc:spChg>
        <pc:cxnChg chg="add del mod">
          <ac:chgData name="" userId="" providerId="" clId="Web-{5AB3C613-8A29-44B4-8005-451538AB8747}" dt="2018-06-24T15:26:06.139" v="56"/>
          <ac:cxnSpMkLst>
            <pc:docMk/>
            <pc:sldMk cId="2534396962" sldId="285"/>
            <ac:cxnSpMk id="4" creationId="{51861F28-318A-4E32-8004-1BC852DBC4DD}"/>
          </ac:cxnSpMkLst>
        </pc:cxnChg>
      </pc:sldChg>
    </pc:docChg>
  </pc:docChgLst>
  <pc:docChgLst>
    <pc:chgData clId="Web-{DD65F997-DFDF-40B9-BF71-8EC39D44F384}"/>
    <pc:docChg chg="modSld">
      <pc:chgData name="" userId="" providerId="" clId="Web-{DD65F997-DFDF-40B9-BF71-8EC39D44F384}" dt="2018-06-28T10:13:35.752" v="61" actId="1076"/>
      <pc:docMkLst>
        <pc:docMk/>
      </pc:docMkLst>
      <pc:sldChg chg="addSp modSp">
        <pc:chgData name="" userId="" providerId="" clId="Web-{DD65F997-DFDF-40B9-BF71-8EC39D44F384}" dt="2018-06-28T10:13:35.752" v="61" actId="1076"/>
        <pc:sldMkLst>
          <pc:docMk/>
          <pc:sldMk cId="2238658317" sldId="257"/>
        </pc:sldMkLst>
        <pc:picChg chg="add mod">
          <ac:chgData name="" userId="" providerId="" clId="Web-{DD65F997-DFDF-40B9-BF71-8EC39D44F384}" dt="2018-06-28T10:13:35.752" v="61" actId="1076"/>
          <ac:picMkLst>
            <pc:docMk/>
            <pc:sldMk cId="2238658317" sldId="257"/>
            <ac:picMk id="4" creationId="{17990A7F-E3B7-48C7-85D9-F4FAA4A4CE38}"/>
          </ac:picMkLst>
        </pc:picChg>
      </pc:sldChg>
      <pc:sldChg chg="addSp modSp">
        <pc:chgData name="" userId="" providerId="" clId="Web-{DD65F997-DFDF-40B9-BF71-8EC39D44F384}" dt="2018-06-28T10:09:05.721" v="56" actId="1076"/>
        <pc:sldMkLst>
          <pc:docMk/>
          <pc:sldMk cId="841725978" sldId="274"/>
        </pc:sldMkLst>
        <pc:spChg chg="mod">
          <ac:chgData name="" userId="" providerId="" clId="Web-{DD65F997-DFDF-40B9-BF71-8EC39D44F384}" dt="2018-06-28T10:08:07.814" v="44" actId="1076"/>
          <ac:spMkLst>
            <pc:docMk/>
            <pc:sldMk cId="841725978" sldId="274"/>
            <ac:spMk id="2" creationId="{25516DBB-C872-4AE4-842A-A3045024D33F}"/>
          </ac:spMkLst>
        </pc:spChg>
        <pc:spChg chg="mod">
          <ac:chgData name="" userId="" providerId="" clId="Web-{DD65F997-DFDF-40B9-BF71-8EC39D44F384}" dt="2018-06-28T10:08:58.799" v="55" actId="1076"/>
          <ac:spMkLst>
            <pc:docMk/>
            <pc:sldMk cId="841725978" sldId="274"/>
            <ac:spMk id="10" creationId="{7E0F991B-019A-4A93-890D-96BC4A1273D6}"/>
          </ac:spMkLst>
        </pc:spChg>
        <pc:picChg chg="add mod">
          <ac:chgData name="" userId="" providerId="" clId="Web-{DD65F997-DFDF-40B9-BF71-8EC39D44F384}" dt="2018-06-28T10:08:22.017" v="49" actId="14100"/>
          <ac:picMkLst>
            <pc:docMk/>
            <pc:sldMk cId="841725978" sldId="274"/>
            <ac:picMk id="3" creationId="{9DCD955A-121E-4078-A74F-FD03B099200A}"/>
          </ac:picMkLst>
        </pc:picChg>
        <pc:picChg chg="mod">
          <ac:chgData name="" userId="" providerId="" clId="Web-{DD65F997-DFDF-40B9-BF71-8EC39D44F384}" dt="2018-06-28T10:09:05.721" v="56" actId="1076"/>
          <ac:picMkLst>
            <pc:docMk/>
            <pc:sldMk cId="841725978" sldId="274"/>
            <ac:picMk id="5" creationId="{49B17366-8A23-487F-8025-2193BF4C933F}"/>
          </ac:picMkLst>
        </pc:picChg>
        <pc:picChg chg="mod ord">
          <ac:chgData name="" userId="" providerId="" clId="Web-{DD65F997-DFDF-40B9-BF71-8EC39D44F384}" dt="2018-06-28T10:08:49.252" v="54"/>
          <ac:picMkLst>
            <pc:docMk/>
            <pc:sldMk cId="841725978" sldId="274"/>
            <ac:picMk id="12" creationId="{CC4037AF-FADF-4254-A7B8-3D7B086EC123}"/>
          </ac:picMkLst>
        </pc:picChg>
      </pc:sldChg>
      <pc:sldChg chg="modSp">
        <pc:chgData name="" userId="" providerId="" clId="Web-{DD65F997-DFDF-40B9-BF71-8EC39D44F384}" dt="2018-06-28T10:09:53.175" v="57" actId="1076"/>
        <pc:sldMkLst>
          <pc:docMk/>
          <pc:sldMk cId="2074794938" sldId="284"/>
        </pc:sldMkLst>
        <pc:spChg chg="mod">
          <ac:chgData name="" userId="" providerId="" clId="Web-{DD65F997-DFDF-40B9-BF71-8EC39D44F384}" dt="2018-06-28T10:09:53.175" v="57" actId="1076"/>
          <ac:spMkLst>
            <pc:docMk/>
            <pc:sldMk cId="2074794938" sldId="284"/>
            <ac:spMk id="3" creationId="{CF36556E-E0E0-4546-B9ED-569B07F057B7}"/>
          </ac:spMkLst>
        </pc:spChg>
      </pc:sldChg>
      <pc:sldChg chg="modSp">
        <pc:chgData name="" userId="" providerId="" clId="Web-{DD65F997-DFDF-40B9-BF71-8EC39D44F384}" dt="2018-06-28T09:53:41.481" v="42" actId="20577"/>
        <pc:sldMkLst>
          <pc:docMk/>
          <pc:sldMk cId="2534396962" sldId="285"/>
        </pc:sldMkLst>
        <pc:spChg chg="mod">
          <ac:chgData name="" userId="" providerId="" clId="Web-{DD65F997-DFDF-40B9-BF71-8EC39D44F384}" dt="2018-06-28T09:53:41.481" v="42" actId="20577"/>
          <ac:spMkLst>
            <pc:docMk/>
            <pc:sldMk cId="2534396962" sldId="285"/>
            <ac:spMk id="3" creationId="{CE4B4B04-BB76-4AFF-B30A-061FC5DF2B5B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D9D562-7A05-4EDC-8F43-F0F623420F0D}" type="doc">
      <dgm:prSet loTypeId="urn:microsoft.com/office/officeart/2011/layout/RadialPictureList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7DE573A-9711-4F12-AC3C-D385D8BA0F63}">
      <dgm:prSet phldrT="[Text]"/>
      <dgm:spPr/>
      <dgm:t>
        <a:bodyPr/>
        <a:lstStyle/>
        <a:p>
          <a:r>
            <a:rPr lang="en-US" dirty="0"/>
            <a:t>Powder Density</a:t>
          </a:r>
        </a:p>
      </dgm:t>
    </dgm:pt>
    <dgm:pt modelId="{0DCCFA3F-A4F0-44C7-8EED-0D9B1775CA5A}" type="parTrans" cxnId="{42D9B133-7030-407C-8293-7BAF6D12416B}">
      <dgm:prSet/>
      <dgm:spPr/>
      <dgm:t>
        <a:bodyPr/>
        <a:lstStyle/>
        <a:p>
          <a:endParaRPr lang="en-US"/>
        </a:p>
      </dgm:t>
    </dgm:pt>
    <dgm:pt modelId="{0BFF5E50-C768-49F8-B4BD-E66A2207ABEF}" type="sibTrans" cxnId="{42D9B133-7030-407C-8293-7BAF6D12416B}">
      <dgm:prSet/>
      <dgm:spPr/>
      <dgm:t>
        <a:bodyPr/>
        <a:lstStyle/>
        <a:p>
          <a:endParaRPr lang="en-US"/>
        </a:p>
      </dgm:t>
    </dgm:pt>
    <dgm:pt modelId="{4AA9A850-AD83-4D0F-9B75-0F21EEF5C97D}">
      <dgm:prSet phldrT="[Text]"/>
      <dgm:spPr/>
      <dgm:t>
        <a:bodyPr/>
        <a:lstStyle/>
        <a:p>
          <a:r>
            <a:rPr lang="en-US" dirty="0"/>
            <a:t>Solubility</a:t>
          </a:r>
        </a:p>
      </dgm:t>
    </dgm:pt>
    <dgm:pt modelId="{9A322250-DC9F-4F92-83B7-492C1C168692}" type="parTrans" cxnId="{62D9C106-F3F6-4248-9A00-B87276701254}">
      <dgm:prSet/>
      <dgm:spPr/>
      <dgm:t>
        <a:bodyPr/>
        <a:lstStyle/>
        <a:p>
          <a:endParaRPr lang="en-US"/>
        </a:p>
      </dgm:t>
    </dgm:pt>
    <dgm:pt modelId="{161983AE-14A4-4693-89C3-91E2C9893D0A}" type="sibTrans" cxnId="{62D9C106-F3F6-4248-9A00-B87276701254}">
      <dgm:prSet/>
      <dgm:spPr/>
      <dgm:t>
        <a:bodyPr/>
        <a:lstStyle/>
        <a:p>
          <a:endParaRPr lang="en-US"/>
        </a:p>
      </dgm:t>
    </dgm:pt>
    <dgm:pt modelId="{2906CE12-75ED-4B4B-8F2B-8E984584D08F}">
      <dgm:prSet phldrT="[Text]"/>
      <dgm:spPr/>
      <dgm:t>
        <a:bodyPr/>
        <a:lstStyle/>
        <a:p>
          <a:r>
            <a:rPr lang="en-US" dirty="0"/>
            <a:t>Shelf Impression </a:t>
          </a:r>
        </a:p>
      </dgm:t>
    </dgm:pt>
    <dgm:pt modelId="{EA83986B-891C-44EF-AC28-FCA0471E9DD3}" type="parTrans" cxnId="{EF419A08-DD0F-4212-BE1E-D147112430F0}">
      <dgm:prSet/>
      <dgm:spPr/>
      <dgm:t>
        <a:bodyPr/>
        <a:lstStyle/>
        <a:p>
          <a:endParaRPr lang="en-US"/>
        </a:p>
      </dgm:t>
    </dgm:pt>
    <dgm:pt modelId="{B31603F7-28FD-4890-A5C8-CEC30FBFC3AC}" type="sibTrans" cxnId="{EF419A08-DD0F-4212-BE1E-D147112430F0}">
      <dgm:prSet/>
      <dgm:spPr/>
      <dgm:t>
        <a:bodyPr/>
        <a:lstStyle/>
        <a:p>
          <a:endParaRPr lang="en-US"/>
        </a:p>
      </dgm:t>
    </dgm:pt>
    <dgm:pt modelId="{ABE5DFA6-C4C1-4E62-BE0F-B03110B4A9F8}">
      <dgm:prSet phldrT="[Text]"/>
      <dgm:spPr/>
      <dgm:t>
        <a:bodyPr/>
        <a:lstStyle/>
        <a:p>
          <a:r>
            <a:rPr lang="en-US" dirty="0"/>
            <a:t>Dosing Accuracy</a:t>
          </a:r>
        </a:p>
      </dgm:t>
    </dgm:pt>
    <dgm:pt modelId="{B0971327-A4A4-4A32-AE48-EDC6595C3338}" type="parTrans" cxnId="{ABE951A9-7779-4C60-988C-9E63CAECB3A0}">
      <dgm:prSet/>
      <dgm:spPr/>
      <dgm:t>
        <a:bodyPr/>
        <a:lstStyle/>
        <a:p>
          <a:endParaRPr lang="en-US"/>
        </a:p>
      </dgm:t>
    </dgm:pt>
    <dgm:pt modelId="{7D8F7497-A70B-42BE-8186-5BF6F3C49789}" type="sibTrans" cxnId="{ABE951A9-7779-4C60-988C-9E63CAECB3A0}">
      <dgm:prSet/>
      <dgm:spPr/>
      <dgm:t>
        <a:bodyPr/>
        <a:lstStyle/>
        <a:p>
          <a:endParaRPr lang="en-US"/>
        </a:p>
      </dgm:t>
    </dgm:pt>
    <dgm:pt modelId="{7382F547-64DA-4340-9E6C-5ABB564F8331}" type="pres">
      <dgm:prSet presAssocID="{74D9D562-7A05-4EDC-8F43-F0F623420F0D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1555961E-B931-4E90-B4E3-F0F980CDEEF9}" type="pres">
      <dgm:prSet presAssocID="{27DE573A-9711-4F12-AC3C-D385D8BA0F63}" presName="Parent" presStyleLbl="node1" presStyleIdx="0" presStyleCnt="2" custScaleX="163816" custScaleY="158928">
        <dgm:presLayoutVars>
          <dgm:chMax val="4"/>
          <dgm:chPref val="3"/>
        </dgm:presLayoutVars>
      </dgm:prSet>
      <dgm:spPr/>
    </dgm:pt>
    <dgm:pt modelId="{86CF021E-E6A7-4FDF-A413-EFB3D00A1876}" type="pres">
      <dgm:prSet presAssocID="{4AA9A850-AD83-4D0F-9B75-0F21EEF5C97D}" presName="Accent" presStyleLbl="node1" presStyleIdx="1" presStyleCnt="2"/>
      <dgm:spPr/>
    </dgm:pt>
    <dgm:pt modelId="{8BFB5CBE-26C1-4C66-A9AF-EB41D11F6E54}" type="pres">
      <dgm:prSet presAssocID="{4AA9A850-AD83-4D0F-9B75-0F21EEF5C97D}" presName="Image1" presStyleLbl="fgImgPlace1" presStyleIdx="0" presStyleCnt="3" custScaleX="124077" custScaleY="124820" custLinFactNeighborX="-24041" custLinFactNeighborY="-41297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7993724-3246-47EA-BCF7-FC2404777A95}" type="pres">
      <dgm:prSet presAssocID="{4AA9A850-AD83-4D0F-9B75-0F21EEF5C97D}" presName="Child1" presStyleLbl="revTx" presStyleIdx="0" presStyleCnt="3" custLinFactNeighborX="-12103" custLinFactNeighborY="-28707">
        <dgm:presLayoutVars>
          <dgm:chMax val="0"/>
          <dgm:chPref val="0"/>
          <dgm:bulletEnabled val="1"/>
        </dgm:presLayoutVars>
      </dgm:prSet>
      <dgm:spPr/>
    </dgm:pt>
    <dgm:pt modelId="{FAF6D367-58B5-4259-A444-3552DD2AA82C}" type="pres">
      <dgm:prSet presAssocID="{2906CE12-75ED-4B4B-8F2B-8E984584D08F}" presName="Image2" presStyleCnt="0"/>
      <dgm:spPr/>
    </dgm:pt>
    <dgm:pt modelId="{30D50E6D-4F4A-490A-8A41-CFA124B9C2BD}" type="pres">
      <dgm:prSet presAssocID="{2906CE12-75ED-4B4B-8F2B-8E984584D08F}" presName="Image" presStyleLbl="fgImgPlace1" presStyleIdx="1" presStyleCnt="3" custScaleX="129394" custScaleY="129448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18A9819-29B1-4D16-B83C-E4B9177A36B9}" type="pres">
      <dgm:prSet presAssocID="{2906CE12-75ED-4B4B-8F2B-8E984584D08F}" presName="Child2" presStyleLbl="revTx" presStyleIdx="1" presStyleCnt="3" custLinFactNeighborX="10784" custLinFactNeighborY="-2578">
        <dgm:presLayoutVars>
          <dgm:chMax val="0"/>
          <dgm:chPref val="0"/>
          <dgm:bulletEnabled val="1"/>
        </dgm:presLayoutVars>
      </dgm:prSet>
      <dgm:spPr/>
    </dgm:pt>
    <dgm:pt modelId="{B13D0E69-CE20-433E-950C-EA6748066190}" type="pres">
      <dgm:prSet presAssocID="{ABE5DFA6-C4C1-4E62-BE0F-B03110B4A9F8}" presName="Image3" presStyleCnt="0"/>
      <dgm:spPr/>
    </dgm:pt>
    <dgm:pt modelId="{CC580F20-C328-473F-99D8-695742AF60C5}" type="pres">
      <dgm:prSet presAssocID="{ABE5DFA6-C4C1-4E62-BE0F-B03110B4A9F8}" presName="Image" presStyleLbl="fgImgPlace1" presStyleIdx="2" presStyleCnt="3" custScaleX="124077" custScaleY="118954" custLinFactNeighborX="-22621" custLinFactNeighborY="22594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DA62333-6D97-479F-BCAF-F499A1C7CD36}" type="pres">
      <dgm:prSet presAssocID="{ABE5DFA6-C4C1-4E62-BE0F-B03110B4A9F8}" presName="Child3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2D9C106-F3F6-4248-9A00-B87276701254}" srcId="{27DE573A-9711-4F12-AC3C-D385D8BA0F63}" destId="{4AA9A850-AD83-4D0F-9B75-0F21EEF5C97D}" srcOrd="0" destOrd="0" parTransId="{9A322250-DC9F-4F92-83B7-492C1C168692}" sibTransId="{161983AE-14A4-4693-89C3-91E2C9893D0A}"/>
    <dgm:cxn modelId="{EF419A08-DD0F-4212-BE1E-D147112430F0}" srcId="{27DE573A-9711-4F12-AC3C-D385D8BA0F63}" destId="{2906CE12-75ED-4B4B-8F2B-8E984584D08F}" srcOrd="1" destOrd="0" parTransId="{EA83986B-891C-44EF-AC28-FCA0471E9DD3}" sibTransId="{B31603F7-28FD-4890-A5C8-CEC30FBFC3AC}"/>
    <dgm:cxn modelId="{3D289820-12BC-4BD4-A86A-EA35860BE279}" type="presOf" srcId="{2906CE12-75ED-4B4B-8F2B-8E984584D08F}" destId="{818A9819-29B1-4D16-B83C-E4B9177A36B9}" srcOrd="0" destOrd="0" presId="urn:microsoft.com/office/officeart/2011/layout/RadialPictureList"/>
    <dgm:cxn modelId="{42D9B133-7030-407C-8293-7BAF6D12416B}" srcId="{74D9D562-7A05-4EDC-8F43-F0F623420F0D}" destId="{27DE573A-9711-4F12-AC3C-D385D8BA0F63}" srcOrd="0" destOrd="0" parTransId="{0DCCFA3F-A4F0-44C7-8EED-0D9B1775CA5A}" sibTransId="{0BFF5E50-C768-49F8-B4BD-E66A2207ABEF}"/>
    <dgm:cxn modelId="{6F8FDF55-EDE7-4AAE-A4D1-90D2D05282CA}" type="presOf" srcId="{74D9D562-7A05-4EDC-8F43-F0F623420F0D}" destId="{7382F547-64DA-4340-9E6C-5ABB564F8331}" srcOrd="0" destOrd="0" presId="urn:microsoft.com/office/officeart/2011/layout/RadialPictureList"/>
    <dgm:cxn modelId="{9C890C95-A370-4331-A7BD-9689CC4F731D}" type="presOf" srcId="{ABE5DFA6-C4C1-4E62-BE0F-B03110B4A9F8}" destId="{7DA62333-6D97-479F-BCAF-F499A1C7CD36}" srcOrd="0" destOrd="0" presId="urn:microsoft.com/office/officeart/2011/layout/RadialPictureList"/>
    <dgm:cxn modelId="{ABE951A9-7779-4C60-988C-9E63CAECB3A0}" srcId="{27DE573A-9711-4F12-AC3C-D385D8BA0F63}" destId="{ABE5DFA6-C4C1-4E62-BE0F-B03110B4A9F8}" srcOrd="2" destOrd="0" parTransId="{B0971327-A4A4-4A32-AE48-EDC6595C3338}" sibTransId="{7D8F7497-A70B-42BE-8186-5BF6F3C49789}"/>
    <dgm:cxn modelId="{630AD2C5-0A55-4D0F-AED0-EA8728555D3C}" type="presOf" srcId="{4AA9A850-AD83-4D0F-9B75-0F21EEF5C97D}" destId="{D7993724-3246-47EA-BCF7-FC2404777A95}" srcOrd="0" destOrd="0" presId="urn:microsoft.com/office/officeart/2011/layout/RadialPictureList"/>
    <dgm:cxn modelId="{D41263FE-815F-4A6B-8EC4-15D121CC12BD}" type="presOf" srcId="{27DE573A-9711-4F12-AC3C-D385D8BA0F63}" destId="{1555961E-B931-4E90-B4E3-F0F980CDEEF9}" srcOrd="0" destOrd="0" presId="urn:microsoft.com/office/officeart/2011/layout/RadialPictureList"/>
    <dgm:cxn modelId="{8C869887-3C1B-4F64-83E5-56BF657FC7FB}" type="presParOf" srcId="{7382F547-64DA-4340-9E6C-5ABB564F8331}" destId="{1555961E-B931-4E90-B4E3-F0F980CDEEF9}" srcOrd="0" destOrd="0" presId="urn:microsoft.com/office/officeart/2011/layout/RadialPictureList"/>
    <dgm:cxn modelId="{AF61187F-3D72-4A0F-883C-4CB221822279}" type="presParOf" srcId="{7382F547-64DA-4340-9E6C-5ABB564F8331}" destId="{86CF021E-E6A7-4FDF-A413-EFB3D00A1876}" srcOrd="1" destOrd="0" presId="urn:microsoft.com/office/officeart/2011/layout/RadialPictureList"/>
    <dgm:cxn modelId="{7E59168D-12A0-4A94-9704-B99514B597E1}" type="presParOf" srcId="{7382F547-64DA-4340-9E6C-5ABB564F8331}" destId="{8BFB5CBE-26C1-4C66-A9AF-EB41D11F6E54}" srcOrd="2" destOrd="0" presId="urn:microsoft.com/office/officeart/2011/layout/RadialPictureList"/>
    <dgm:cxn modelId="{3516B6CD-E4A0-4B7B-AB56-3F53C08AC0B8}" type="presParOf" srcId="{7382F547-64DA-4340-9E6C-5ABB564F8331}" destId="{D7993724-3246-47EA-BCF7-FC2404777A95}" srcOrd="3" destOrd="0" presId="urn:microsoft.com/office/officeart/2011/layout/RadialPictureList"/>
    <dgm:cxn modelId="{51BDB326-E5D2-48FA-97A6-E6D2813F2B89}" type="presParOf" srcId="{7382F547-64DA-4340-9E6C-5ABB564F8331}" destId="{FAF6D367-58B5-4259-A444-3552DD2AA82C}" srcOrd="4" destOrd="0" presId="urn:microsoft.com/office/officeart/2011/layout/RadialPictureList"/>
    <dgm:cxn modelId="{DB33DFC5-A801-4898-9EAF-443DB364FB9E}" type="presParOf" srcId="{FAF6D367-58B5-4259-A444-3552DD2AA82C}" destId="{30D50E6D-4F4A-490A-8A41-CFA124B9C2BD}" srcOrd="0" destOrd="0" presId="urn:microsoft.com/office/officeart/2011/layout/RadialPictureList"/>
    <dgm:cxn modelId="{766CFF5D-8C5E-4BB9-B797-6654DDAA8D45}" type="presParOf" srcId="{7382F547-64DA-4340-9E6C-5ABB564F8331}" destId="{818A9819-29B1-4D16-B83C-E4B9177A36B9}" srcOrd="5" destOrd="0" presId="urn:microsoft.com/office/officeart/2011/layout/RadialPictureList"/>
    <dgm:cxn modelId="{BFEA5873-0DEF-4B14-B3AA-F31DF32B3262}" type="presParOf" srcId="{7382F547-64DA-4340-9E6C-5ABB564F8331}" destId="{B13D0E69-CE20-433E-950C-EA6748066190}" srcOrd="6" destOrd="0" presId="urn:microsoft.com/office/officeart/2011/layout/RadialPictureList"/>
    <dgm:cxn modelId="{5AB4857C-69D1-4B98-89C2-25D93F4F5AB6}" type="presParOf" srcId="{B13D0E69-CE20-433E-950C-EA6748066190}" destId="{CC580F20-C328-473F-99D8-695742AF60C5}" srcOrd="0" destOrd="0" presId="urn:microsoft.com/office/officeart/2011/layout/RadialPictureList"/>
    <dgm:cxn modelId="{9A2531CC-33BC-4224-8ADD-377185748F85}" type="presParOf" srcId="{7382F547-64DA-4340-9E6C-5ABB564F8331}" destId="{7DA62333-6D97-479F-BCAF-F499A1C7CD36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5961E-B931-4E90-B4E3-F0F980CDEEF9}">
      <dsp:nvSpPr>
        <dsp:cNvPr id="0" name=""/>
        <dsp:cNvSpPr/>
      </dsp:nvSpPr>
      <dsp:spPr>
        <a:xfrm>
          <a:off x="559454" y="355303"/>
          <a:ext cx="2226878" cy="216053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Powder Density</a:t>
          </a:r>
        </a:p>
      </dsp:txBody>
      <dsp:txXfrm>
        <a:off x="885573" y="671706"/>
        <a:ext cx="1574640" cy="1527732"/>
      </dsp:txXfrm>
    </dsp:sp>
    <dsp:sp modelId="{86CF021E-E6A7-4FDF-A413-EFB3D00A1876}">
      <dsp:nvSpPr>
        <dsp:cNvPr id="0" name=""/>
        <dsp:cNvSpPr/>
      </dsp:nvSpPr>
      <dsp:spPr>
        <a:xfrm>
          <a:off x="292193" y="0"/>
          <a:ext cx="2740281" cy="2856577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BFB5CBE-26C1-4C66-A9AF-EB41D11F6E54}">
      <dsp:nvSpPr>
        <dsp:cNvPr id="0" name=""/>
        <dsp:cNvSpPr/>
      </dsp:nvSpPr>
      <dsp:spPr>
        <a:xfrm>
          <a:off x="2047197" y="0"/>
          <a:ext cx="903557" cy="909222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7993724-3246-47EA-BCF7-FC2404777A95}">
      <dsp:nvSpPr>
        <dsp:cNvPr id="0" name=""/>
        <dsp:cNvSpPr/>
      </dsp:nvSpPr>
      <dsp:spPr>
        <a:xfrm>
          <a:off x="2975422" y="50136"/>
          <a:ext cx="974755" cy="705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600" kern="1200" dirty="0"/>
            <a:t>Solubility</a:t>
          </a:r>
        </a:p>
      </dsp:txBody>
      <dsp:txXfrm>
        <a:off x="2975422" y="50136"/>
        <a:ext cx="974755" cy="705003"/>
      </dsp:txXfrm>
    </dsp:sp>
    <dsp:sp modelId="{30D50E6D-4F4A-490A-8A41-CFA124B9C2BD}">
      <dsp:nvSpPr>
        <dsp:cNvPr id="0" name=""/>
        <dsp:cNvSpPr/>
      </dsp:nvSpPr>
      <dsp:spPr>
        <a:xfrm>
          <a:off x="2484370" y="962248"/>
          <a:ext cx="942277" cy="942934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18A9819-29B1-4D16-B83C-E4B9177A36B9}">
      <dsp:nvSpPr>
        <dsp:cNvPr id="0" name=""/>
        <dsp:cNvSpPr/>
      </dsp:nvSpPr>
      <dsp:spPr>
        <a:xfrm>
          <a:off x="3484036" y="1061611"/>
          <a:ext cx="974755" cy="705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600" kern="1200" dirty="0"/>
            <a:t>Shelf Impression </a:t>
          </a:r>
        </a:p>
      </dsp:txBody>
      <dsp:txXfrm>
        <a:off x="3484036" y="1061611"/>
        <a:ext cx="974755" cy="705003"/>
      </dsp:txXfrm>
    </dsp:sp>
    <dsp:sp modelId="{CC580F20-C328-473F-99D8-695742AF60C5}">
      <dsp:nvSpPr>
        <dsp:cNvPr id="0" name=""/>
        <dsp:cNvSpPr/>
      </dsp:nvSpPr>
      <dsp:spPr>
        <a:xfrm>
          <a:off x="2057538" y="1990083"/>
          <a:ext cx="903557" cy="866493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DA62333-6D97-479F-BCAF-F499A1C7CD36}">
      <dsp:nvSpPr>
        <dsp:cNvPr id="0" name=""/>
        <dsp:cNvSpPr/>
      </dsp:nvSpPr>
      <dsp:spPr>
        <a:xfrm>
          <a:off x="3093396" y="1924761"/>
          <a:ext cx="974755" cy="705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600" kern="1200" dirty="0"/>
            <a:t>Dosing Accuracy</a:t>
          </a:r>
        </a:p>
      </dsp:txBody>
      <dsp:txXfrm>
        <a:off x="3093396" y="1924761"/>
        <a:ext cx="974755" cy="705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61C8C-DA6D-4340-BB9E-C862F35DF492}" type="datetimeFigureOut">
              <a:rPr lang="en-GB"/>
              <a:t>16/11/2018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4AD1F-38F9-4EEB-8F17-9ECCF4F4CC84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397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tomic_hydroge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Ionized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 </a:t>
            </a:r>
            <a:r>
              <a:rPr lang="en-US" b="1" dirty="0"/>
              <a:t>H II region</a:t>
            </a:r>
            <a:r>
              <a:rPr lang="en-US" dirty="0"/>
              <a:t> or </a:t>
            </a:r>
            <a:r>
              <a:rPr lang="en-US" b="1" dirty="0"/>
              <a:t>HII region</a:t>
            </a:r>
            <a:r>
              <a:rPr lang="en-US" dirty="0"/>
              <a:t> is a region of interstellar </a:t>
            </a:r>
            <a:r>
              <a:rPr lang="en-US" dirty="0">
                <a:hlinkClick r:id="rId3"/>
              </a:rPr>
              <a:t>atomic hydrogen</a:t>
            </a:r>
            <a:r>
              <a:rPr lang="en-US" dirty="0"/>
              <a:t> that is </a:t>
            </a:r>
            <a:r>
              <a:rPr lang="en-US" dirty="0">
                <a:hlinkClick r:id="rId4"/>
              </a:rPr>
              <a:t>ionized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4AD1F-38F9-4EEB-8F17-9ECCF4F4CC84}" type="slidenum">
              <a:rPr lang="en-GB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79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Mention penalty help avoid overfitting -&gt; smaller number of parameters -&gt; stronger predictive power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4AD1F-38F9-4EEB-8F17-9ECCF4F4CC84}" type="slidenum">
              <a:rPr lang="en-GB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486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Gaussian process provides a nice </a:t>
            </a:r>
            <a:r>
              <a:rPr lang="en-US" dirty="0" err="1">
                <a:cs typeface="Calibri"/>
              </a:rPr>
              <a:t>bayesian</a:t>
            </a:r>
            <a:r>
              <a:rPr lang="en-US" dirty="0">
                <a:cs typeface="Calibri"/>
              </a:rPr>
              <a:t> way using the correlation function to further investigate the space where more points might be needed?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4AD1F-38F9-4EEB-8F17-9ECCF4F4CC84}" type="slidenum">
              <a:rPr lang="en-GB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428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It looks like we are about to fight someone but we are actually fighting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4AD1F-38F9-4EEB-8F17-9ECCF4F4CC84}" type="slidenum">
              <a:rPr lang="en-GB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875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diagramQuickStyle" Target="../diagrams/quickStyle1.xml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diagramLayout" Target="../diagrams/layou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diagramData" Target="../diagrams/data1.xml"/><Relationship Id="rId5" Type="http://schemas.openxmlformats.org/officeDocument/2006/relationships/image" Target="../media/image11.png"/><Relationship Id="rId15" Type="http://schemas.microsoft.com/office/2007/relationships/diagramDrawing" Target="../diagrams/drawing1.xml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3891" y="1122363"/>
            <a:ext cx="8934109" cy="2387600"/>
          </a:xfrm>
        </p:spPr>
        <p:txBody>
          <a:bodyPr>
            <a:normAutofit/>
          </a:bodyPr>
          <a:lstStyle/>
          <a:p>
            <a:r>
              <a:rPr lang="en-GB" dirty="0">
                <a:cs typeface="Calibri Light"/>
              </a:rPr>
              <a:t>Predicting Complex Models for Industrial Processes</a:t>
            </a:r>
            <a:endParaRPr lang="en-US" dirty="0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594573" cy="280870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dirty="0">
                <a:cs typeface="Calibri"/>
              </a:rPr>
              <a:t> Lumley Castle  28th of June 2018</a:t>
            </a: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Stefan Egan – P&amp;G coordinator</a:t>
            </a:r>
          </a:p>
          <a:p>
            <a:r>
              <a:rPr lang="en-GB" dirty="0">
                <a:cs typeface="Calibri"/>
              </a:rPr>
              <a:t>Arturo Martinez - P&amp;G co-coordinator</a:t>
            </a: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Richard Bower – Durham University Coordinator</a:t>
            </a:r>
          </a:p>
          <a:p>
            <a:r>
              <a:rPr lang="en-GB" dirty="0">
                <a:cs typeface="Calibri"/>
              </a:rPr>
              <a:t>Miguel </a:t>
            </a:r>
            <a:r>
              <a:rPr lang="en-GB" dirty="0" err="1">
                <a:cs typeface="Calibri"/>
              </a:rPr>
              <a:t>Icaza</a:t>
            </a:r>
            <a:r>
              <a:rPr lang="en-GB" dirty="0">
                <a:cs typeface="Calibri"/>
              </a:rPr>
              <a:t> , Kevin Kwok, Giorgio Manzoni – Durham University</a:t>
            </a: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53E4447-F816-4024-9027-DB421577C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016" y="425122"/>
            <a:ext cx="2743200" cy="11839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33DF15-0D2E-46CA-A7D0-95A81A7E8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08" y="239299"/>
            <a:ext cx="1777837" cy="1555607"/>
          </a:xfrm>
          <a:prstGeom prst="rect">
            <a:avLst/>
          </a:prstGeom>
        </p:spPr>
      </p:pic>
      <p:sp>
        <p:nvSpPr>
          <p:cNvPr id="5" name="Circle: Hollow 4">
            <a:extLst>
              <a:ext uri="{FF2B5EF4-FFF2-40B4-BE49-F238E27FC236}">
                <a16:creationId xmlns:a16="http://schemas.microsoft.com/office/drawing/2014/main" id="{F9C32AB7-18CD-43FE-9A40-11B41805E27F}"/>
              </a:ext>
            </a:extLst>
          </p:cNvPr>
          <p:cNvSpPr/>
          <p:nvPr/>
        </p:nvSpPr>
        <p:spPr>
          <a:xfrm>
            <a:off x="-36355" y="-227033"/>
            <a:ext cx="2541462" cy="2541462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PB">
            <a:extLst>
              <a:ext uri="{FF2B5EF4-FFF2-40B4-BE49-F238E27FC236}">
                <a16:creationId xmlns:a16="http://schemas.microsoft.com/office/drawing/2014/main" id="{BEC6D625-ADD9-CC4A-9106-A01C8FD6C118}"/>
              </a:ext>
            </a:extLst>
          </p:cNvPr>
          <p:cNvSpPr/>
          <p:nvPr/>
        </p:nvSpPr>
        <p:spPr>
          <a:xfrm>
            <a:off x="0" y="6705600"/>
            <a:ext cx="420414" cy="15240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3" descr="Imagen que contiene texto, mapa&#10;&#10;Descripción generada con confianza muy alta">
            <a:extLst>
              <a:ext uri="{FF2B5EF4-FFF2-40B4-BE49-F238E27FC236}">
                <a16:creationId xmlns:a16="http://schemas.microsoft.com/office/drawing/2014/main" id="{231941B0-E3C8-4AE9-9FBF-D442556C9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780" y="1482784"/>
            <a:ext cx="5440566" cy="4622493"/>
          </a:xfrm>
          <a:prstGeom prst="rect">
            <a:avLst/>
          </a:prstGeom>
        </p:spPr>
      </p:pic>
      <p:pic>
        <p:nvPicPr>
          <p:cNvPr id="7" name="Imagen 7" descr="Imagen que contiene texto&#10;&#10;Descripción generada con confianza alta">
            <a:extLst>
              <a:ext uri="{FF2B5EF4-FFF2-40B4-BE49-F238E27FC236}">
                <a16:creationId xmlns:a16="http://schemas.microsoft.com/office/drawing/2014/main" id="{4ABE42F4-0E65-4C0A-B41B-572106682A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9" b="5055"/>
          <a:stretch/>
        </p:blipFill>
        <p:spPr>
          <a:xfrm>
            <a:off x="277777" y="3672406"/>
            <a:ext cx="4777081" cy="31371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2D5316-4D4A-4A9F-872C-02568C522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43" y="53699"/>
            <a:ext cx="10515600" cy="884031"/>
          </a:xfrm>
        </p:spPr>
        <p:txBody>
          <a:bodyPr/>
          <a:lstStyle/>
          <a:p>
            <a:r>
              <a:rPr lang="en-GB" dirty="0">
                <a:cs typeface="Calibri Light"/>
              </a:rPr>
              <a:t>Is the </a:t>
            </a:r>
            <a:r>
              <a:rPr lang="en-GB" b="1" dirty="0">
                <a:cs typeface="Calibri Light"/>
              </a:rPr>
              <a:t>standard LASSO</a:t>
            </a:r>
            <a:r>
              <a:rPr lang="en-GB" dirty="0">
                <a:cs typeface="Calibri Light"/>
              </a:rPr>
              <a:t> enough? </a:t>
            </a:r>
            <a:endParaRPr lang="en-GB" dirty="0"/>
          </a:p>
        </p:txBody>
      </p:sp>
      <p:pic>
        <p:nvPicPr>
          <p:cNvPr id="12" name="Picture 1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B3FFB33-1671-4EFB-B67D-60001ACB5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746" y="1043391"/>
            <a:ext cx="5254486" cy="442463"/>
          </a:xfrm>
          <a:prstGeom prst="rect">
            <a:avLst/>
          </a:prstGeom>
        </p:spPr>
      </p:pic>
      <p:pic>
        <p:nvPicPr>
          <p:cNvPr id="16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704CBDB-026F-43E7-8206-504D7DBF46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177658" y="325925"/>
            <a:ext cx="1962150" cy="4157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5D8B7D-0FE4-47CA-A858-9F86C8D9208B}"/>
              </a:ext>
            </a:extLst>
          </p:cNvPr>
          <p:cNvSpPr txBox="1"/>
          <p:nvPr/>
        </p:nvSpPr>
        <p:spPr>
          <a:xfrm>
            <a:off x="4901281" y="5904628"/>
            <a:ext cx="6480194" cy="95410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dirty="0">
                <a:cs typeface="Calibri"/>
              </a:rPr>
              <a:t>No efficient penalty for the number of parameters!</a:t>
            </a:r>
          </a:p>
        </p:txBody>
      </p:sp>
      <p:pic>
        <p:nvPicPr>
          <p:cNvPr id="5" name="Imagen 5" descr="Imagen que contiene texto&#10;&#10;Descripción generada con confianza alta">
            <a:extLst>
              <a:ext uri="{FF2B5EF4-FFF2-40B4-BE49-F238E27FC236}">
                <a16:creationId xmlns:a16="http://schemas.microsoft.com/office/drawing/2014/main" id="{B8F5318E-856A-4665-8173-7D0561768CE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94" b="5863"/>
          <a:stretch/>
        </p:blipFill>
        <p:spPr>
          <a:xfrm>
            <a:off x="282086" y="746334"/>
            <a:ext cx="4772772" cy="3000718"/>
          </a:xfrm>
          <a:prstGeom prst="rect">
            <a:avLst/>
          </a:prstGeom>
        </p:spPr>
      </p:pic>
      <p:sp>
        <p:nvSpPr>
          <p:cNvPr id="4" name="PB">
            <a:extLst>
              <a:ext uri="{FF2B5EF4-FFF2-40B4-BE49-F238E27FC236}">
                <a16:creationId xmlns:a16="http://schemas.microsoft.com/office/drawing/2014/main" id="{81F80E7B-F2BC-E347-A404-61613A3B2BA7}"/>
              </a:ext>
            </a:extLst>
          </p:cNvPr>
          <p:cNvSpPr/>
          <p:nvPr/>
        </p:nvSpPr>
        <p:spPr>
          <a:xfrm>
            <a:off x="0" y="6705600"/>
            <a:ext cx="4204138" cy="15240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50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C1157-8E12-4256-B7D1-C245FE43C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209" y="2591490"/>
            <a:ext cx="10515600" cy="1325563"/>
          </a:xfrm>
        </p:spPr>
        <p:txBody>
          <a:bodyPr/>
          <a:lstStyle/>
          <a:p>
            <a:r>
              <a:rPr lang="en-GB" dirty="0">
                <a:cs typeface="Calibri Light"/>
              </a:rPr>
              <a:t>3. </a:t>
            </a:r>
            <a:r>
              <a:rPr lang="en-GB" b="1" dirty="0">
                <a:cs typeface="Calibri Light"/>
              </a:rPr>
              <a:t>Enhancing </a:t>
            </a:r>
            <a:r>
              <a:rPr lang="en-GB" dirty="0">
                <a:cs typeface="Calibri Light"/>
              </a:rPr>
              <a:t>the predictive power of </a:t>
            </a:r>
            <a:r>
              <a:rPr lang="en-GB" b="1" dirty="0">
                <a:cs typeface="Calibri Light"/>
              </a:rPr>
              <a:t>LASSO</a:t>
            </a:r>
          </a:p>
          <a:p>
            <a:endParaRPr lang="en-GB" dirty="0">
              <a:cs typeface="Calibri Light"/>
            </a:endParaRPr>
          </a:p>
        </p:txBody>
      </p:sp>
      <p:sp>
        <p:nvSpPr>
          <p:cNvPr id="3" name="PB">
            <a:extLst>
              <a:ext uri="{FF2B5EF4-FFF2-40B4-BE49-F238E27FC236}">
                <a16:creationId xmlns:a16="http://schemas.microsoft.com/office/drawing/2014/main" id="{C6FCEEC0-46EF-174C-B380-8CD53A112558}"/>
              </a:ext>
            </a:extLst>
          </p:cNvPr>
          <p:cNvSpPr/>
          <p:nvPr/>
        </p:nvSpPr>
        <p:spPr>
          <a:xfrm>
            <a:off x="0" y="6705600"/>
            <a:ext cx="4624552" cy="15240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43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DCB92-1724-4493-83C0-DA87BED6C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326" y="37176"/>
            <a:ext cx="10515600" cy="1325563"/>
          </a:xfrm>
        </p:spPr>
        <p:txBody>
          <a:bodyPr/>
          <a:lstStyle/>
          <a:p>
            <a:r>
              <a:rPr lang="en-GB" dirty="0">
                <a:cs typeface="Calibri Light"/>
              </a:rPr>
              <a:t>Modified LASSO</a:t>
            </a:r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6E84D81-8531-447C-BF8A-0FC2AABD27EE}"/>
              </a:ext>
            </a:extLst>
          </p:cNvPr>
          <p:cNvSpPr/>
          <p:nvPr/>
        </p:nvSpPr>
        <p:spPr>
          <a:xfrm>
            <a:off x="5551988" y="1037863"/>
            <a:ext cx="5148805" cy="175356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4E0F52-3561-4134-AD41-46E6B5E894C9}"/>
              </a:ext>
            </a:extLst>
          </p:cNvPr>
          <p:cNvSpPr txBox="1"/>
          <p:nvPr/>
        </p:nvSpPr>
        <p:spPr>
          <a:xfrm>
            <a:off x="6479891" y="2848336"/>
            <a:ext cx="2743200" cy="107721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200" b="1" dirty="0">
                <a:solidFill>
                  <a:srgbClr val="2E75B5"/>
                </a:solidFill>
                <a:cs typeface="Calibri"/>
              </a:rPr>
              <a:t>NEW PENALTY FUNCTION</a:t>
            </a:r>
            <a:endParaRPr lang="en-US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9857B6-31CB-4BEF-80A5-1C0BA0633DDA}"/>
              </a:ext>
            </a:extLst>
          </p:cNvPr>
          <p:cNvSpPr txBox="1"/>
          <p:nvPr/>
        </p:nvSpPr>
        <p:spPr>
          <a:xfrm>
            <a:off x="1757345" y="3452133"/>
            <a:ext cx="2743200" cy="107721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200" b="1" dirty="0">
                <a:solidFill>
                  <a:srgbClr val="2E75B5"/>
                </a:solidFill>
                <a:cs typeface="Calibri"/>
              </a:rPr>
              <a:t>ERROR ESTIMATION 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F9841AF-02BE-41DA-895E-16097D20F513}"/>
              </a:ext>
            </a:extLst>
          </p:cNvPr>
          <p:cNvCxnSpPr/>
          <p:nvPr/>
        </p:nvCxnSpPr>
        <p:spPr>
          <a:xfrm flipH="1" flipV="1">
            <a:off x="2574178" y="2325647"/>
            <a:ext cx="671439" cy="11236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05C945A-231B-46F9-9F19-D725FEF85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450" y="1204267"/>
            <a:ext cx="8549832" cy="1420757"/>
          </a:xfrm>
          <a:prstGeom prst="rect">
            <a:avLst/>
          </a:prstGeom>
        </p:spPr>
      </p:pic>
      <p:pic>
        <p:nvPicPr>
          <p:cNvPr id="12" name="Picture 1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62675BC-34B4-43BD-A8B3-B325851CC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015" y="4671460"/>
            <a:ext cx="4516452" cy="10900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B98B192-BF6B-4D42-8108-7E7927426EE1}"/>
              </a:ext>
            </a:extLst>
          </p:cNvPr>
          <p:cNvSpPr txBox="1"/>
          <p:nvPr/>
        </p:nvSpPr>
        <p:spPr>
          <a:xfrm>
            <a:off x="-259966" y="5905180"/>
            <a:ext cx="12334744" cy="95410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dirty="0">
                <a:cs typeface="Calibri"/>
              </a:rPr>
              <a:t>First and Second term should have the same order of magnitude now!! </a:t>
            </a:r>
            <a:endParaRPr lang="en-US"/>
          </a:p>
          <a:p>
            <a:pPr algn="ctr"/>
            <a:r>
              <a:rPr lang="en-GB" sz="2800" dirty="0">
                <a:cs typeface="Calibri"/>
              </a:rPr>
              <a:t>(After normalization)</a:t>
            </a:r>
            <a:endParaRPr lang="en-GB" dirty="0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B3ED86B9-443A-4833-BD1B-77ABD2281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699" y="4169132"/>
            <a:ext cx="5772948" cy="353821"/>
          </a:xfrm>
          <a:prstGeom prst="rect">
            <a:avLst/>
          </a:prstGeom>
        </p:spPr>
      </p:pic>
      <p:sp>
        <p:nvSpPr>
          <p:cNvPr id="3" name="PB">
            <a:extLst>
              <a:ext uri="{FF2B5EF4-FFF2-40B4-BE49-F238E27FC236}">
                <a16:creationId xmlns:a16="http://schemas.microsoft.com/office/drawing/2014/main" id="{23644028-60A3-4E4A-BF4D-B7AD5432B66F}"/>
              </a:ext>
            </a:extLst>
          </p:cNvPr>
          <p:cNvSpPr/>
          <p:nvPr/>
        </p:nvSpPr>
        <p:spPr>
          <a:xfrm>
            <a:off x="0" y="6705600"/>
            <a:ext cx="5044966" cy="15240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13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D5316-4D4A-4A9F-872C-02568C522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43" y="53699"/>
            <a:ext cx="10515600" cy="1325563"/>
          </a:xfrm>
        </p:spPr>
        <p:txBody>
          <a:bodyPr/>
          <a:lstStyle/>
          <a:p>
            <a:r>
              <a:rPr lang="en-GB" dirty="0">
                <a:cs typeface="Calibri Light"/>
              </a:rPr>
              <a:t>Basic study: </a:t>
            </a:r>
            <a:endParaRPr lang="en-GB" dirty="0"/>
          </a:p>
        </p:txBody>
      </p:sp>
      <p:pic>
        <p:nvPicPr>
          <p:cNvPr id="12" name="Picture 1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B3FFB33-1671-4EFB-B67D-60001ACB5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209" y="438064"/>
            <a:ext cx="5254486" cy="442463"/>
          </a:xfrm>
          <a:prstGeom prst="rect">
            <a:avLst/>
          </a:prstGeom>
        </p:spPr>
      </p:pic>
      <p:pic>
        <p:nvPicPr>
          <p:cNvPr id="16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704CBDB-026F-43E7-8206-504D7DBF46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17429" y="506862"/>
            <a:ext cx="1962150" cy="415787"/>
          </a:xfrm>
          <a:prstGeom prst="rect">
            <a:avLst/>
          </a:prstGeom>
        </p:spPr>
      </p:pic>
      <p:pic>
        <p:nvPicPr>
          <p:cNvPr id="3" name="Picture 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6BB12330-1FB3-4167-A5CB-6D097A1B9A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30" r="6000" b="115"/>
          <a:stretch/>
        </p:blipFill>
        <p:spPr>
          <a:xfrm>
            <a:off x="6066719" y="1276349"/>
            <a:ext cx="6139330" cy="4913790"/>
          </a:xfrm>
          <a:prstGeom prst="rect">
            <a:avLst/>
          </a:prstGeom>
        </p:spPr>
      </p:pic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C7F9D60-91C6-4BB0-89B7-8C4C21AFE1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80" t="-27" r="142" b="110"/>
          <a:stretch/>
        </p:blipFill>
        <p:spPr>
          <a:xfrm>
            <a:off x="152692" y="1380643"/>
            <a:ext cx="6017964" cy="4827052"/>
          </a:xfrm>
          <a:prstGeom prst="rect">
            <a:avLst/>
          </a:prstGeom>
        </p:spPr>
      </p:pic>
      <p:sp>
        <p:nvSpPr>
          <p:cNvPr id="4" name="PB">
            <a:extLst>
              <a:ext uri="{FF2B5EF4-FFF2-40B4-BE49-F238E27FC236}">
                <a16:creationId xmlns:a16="http://schemas.microsoft.com/office/drawing/2014/main" id="{2E9709B3-D6FB-E147-8A38-FDFFC7C00001}"/>
              </a:ext>
            </a:extLst>
          </p:cNvPr>
          <p:cNvSpPr/>
          <p:nvPr/>
        </p:nvSpPr>
        <p:spPr>
          <a:xfrm>
            <a:off x="0" y="6705600"/>
            <a:ext cx="5465379" cy="15240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75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C1157-8E12-4256-B7D1-C245FE43C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209" y="2591490"/>
            <a:ext cx="10515600" cy="1325563"/>
          </a:xfrm>
        </p:spPr>
        <p:txBody>
          <a:bodyPr/>
          <a:lstStyle/>
          <a:p>
            <a:r>
              <a:rPr lang="en-GB" dirty="0">
                <a:cs typeface="Calibri Light"/>
              </a:rPr>
              <a:t>4. The importance of </a:t>
            </a:r>
            <a:r>
              <a:rPr lang="en-GB" b="1" dirty="0">
                <a:cs typeface="Calibri Light"/>
              </a:rPr>
              <a:t>normalisation </a:t>
            </a:r>
            <a:endParaRPr lang="en-GB" dirty="0">
              <a:cs typeface="Calibri Light"/>
            </a:endParaRPr>
          </a:p>
        </p:txBody>
      </p:sp>
      <p:sp>
        <p:nvSpPr>
          <p:cNvPr id="3" name="PB">
            <a:extLst>
              <a:ext uri="{FF2B5EF4-FFF2-40B4-BE49-F238E27FC236}">
                <a16:creationId xmlns:a16="http://schemas.microsoft.com/office/drawing/2014/main" id="{FA54527F-83CD-864E-AD85-59967FF132C7}"/>
              </a:ext>
            </a:extLst>
          </p:cNvPr>
          <p:cNvSpPr/>
          <p:nvPr/>
        </p:nvSpPr>
        <p:spPr>
          <a:xfrm>
            <a:off x="0" y="6705600"/>
            <a:ext cx="5885793" cy="15240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24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Imagen que contiene mapa&#10;&#10;Descripción generada con confianza alta">
            <a:extLst>
              <a:ext uri="{FF2B5EF4-FFF2-40B4-BE49-F238E27FC236}">
                <a16:creationId xmlns:a16="http://schemas.microsoft.com/office/drawing/2014/main" id="{CC4037AF-FADF-4254-A7B8-3D7B086EC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" y="1420444"/>
            <a:ext cx="5090201" cy="4421971"/>
          </a:xfrm>
          <a:prstGeom prst="rect">
            <a:avLst/>
          </a:prstGeom>
        </p:spPr>
      </p:pic>
      <p:pic>
        <p:nvPicPr>
          <p:cNvPr id="5" name="Picture 6" descr="Imagen que contiene mapa, texto&#10;&#10;Descripción generada con confianza muy alta">
            <a:extLst>
              <a:ext uri="{FF2B5EF4-FFF2-40B4-BE49-F238E27FC236}">
                <a16:creationId xmlns:a16="http://schemas.microsoft.com/office/drawing/2014/main" id="{49B17366-8A23-487F-8025-2193BF4C9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066" y="1546615"/>
            <a:ext cx="4942822" cy="432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516DBB-C872-4AE4-842A-A3045024D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54" y="219113"/>
            <a:ext cx="10515600" cy="1325563"/>
          </a:xfrm>
        </p:spPr>
        <p:txBody>
          <a:bodyPr/>
          <a:lstStyle/>
          <a:p>
            <a:r>
              <a:rPr lang="en-GB" dirty="0">
                <a:cs typeface="Calibri Light"/>
              </a:rPr>
              <a:t>The Idea behind normalization</a:t>
            </a:r>
            <a:endParaRPr lang="en-GB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394875F-50DB-4B72-8EBE-553E0BC6922B}"/>
              </a:ext>
            </a:extLst>
          </p:cNvPr>
          <p:cNvSpPr txBox="1"/>
          <p:nvPr/>
        </p:nvSpPr>
        <p:spPr>
          <a:xfrm>
            <a:off x="131855" y="5740184"/>
            <a:ext cx="11758007" cy="95410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dirty="0">
                <a:cs typeface="Calibri"/>
              </a:rPr>
              <a:t>Exponential decay is as significant as the quadratic term but there is a bigger penalty for properly fitting the </a:t>
            </a:r>
            <a:r>
              <a:rPr lang="en-GB" sz="2800" dirty="0" err="1">
                <a:cs typeface="Calibri"/>
              </a:rPr>
              <a:t>exp</a:t>
            </a:r>
            <a:r>
              <a:rPr lang="en-GB" sz="2800" dirty="0">
                <a:cs typeface="Calibri"/>
              </a:rPr>
              <a:t>!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7E0F991B-019A-4A93-890D-96BC4A1273D6}"/>
              </a:ext>
            </a:extLst>
          </p:cNvPr>
          <p:cNvSpPr txBox="1"/>
          <p:nvPr/>
        </p:nvSpPr>
        <p:spPr>
          <a:xfrm>
            <a:off x="4850316" y="2950686"/>
            <a:ext cx="2743200" cy="156966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200" b="1" dirty="0">
                <a:solidFill>
                  <a:srgbClr val="2E75B5"/>
                </a:solidFill>
                <a:cs typeface="Calibri"/>
              </a:rPr>
              <a:t>Let's move to a normalized space!</a:t>
            </a:r>
          </a:p>
        </p:txBody>
      </p:sp>
      <p:pic>
        <p:nvPicPr>
          <p:cNvPr id="3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DCD955A-121E-4078-A74F-FD03B0992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1526" y="583342"/>
            <a:ext cx="3601019" cy="653901"/>
          </a:xfrm>
          <a:prstGeom prst="rect">
            <a:avLst/>
          </a:prstGeom>
        </p:spPr>
      </p:pic>
      <p:sp>
        <p:nvSpPr>
          <p:cNvPr id="4" name="PB">
            <a:extLst>
              <a:ext uri="{FF2B5EF4-FFF2-40B4-BE49-F238E27FC236}">
                <a16:creationId xmlns:a16="http://schemas.microsoft.com/office/drawing/2014/main" id="{71CF38DD-602E-E846-B72A-AAF65BBCDA3F}"/>
              </a:ext>
            </a:extLst>
          </p:cNvPr>
          <p:cNvSpPr/>
          <p:nvPr/>
        </p:nvSpPr>
        <p:spPr>
          <a:xfrm>
            <a:off x="0" y="6705600"/>
            <a:ext cx="6306207" cy="15240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25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E98AE-1BD3-4B31-AAE0-A4DBA708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53" y="-1407"/>
            <a:ext cx="10515600" cy="1325563"/>
          </a:xfrm>
        </p:spPr>
        <p:txBody>
          <a:bodyPr/>
          <a:lstStyle/>
          <a:p>
            <a:r>
              <a:rPr lang="en-GB" dirty="0">
                <a:cs typeface="Calibri Light"/>
              </a:rPr>
              <a:t>Change of variables</a:t>
            </a:r>
            <a:endParaRPr lang="en-GB" dirty="0"/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038ABA0-A965-4C03-9AE8-91580636F8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402" y="2611265"/>
            <a:ext cx="3439354" cy="938006"/>
          </a:xfrm>
          <a:prstGeom prst="rect">
            <a:avLst/>
          </a:prstGeom>
        </p:spPr>
      </p:pic>
      <p:pic>
        <p:nvPicPr>
          <p:cNvPr id="8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A937078-000C-4432-B3A1-75D0E9755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847" y="2611508"/>
            <a:ext cx="3193774" cy="939244"/>
          </a:xfrm>
          <a:prstGeom prst="rect">
            <a:avLst/>
          </a:prstGeom>
        </p:spPr>
      </p:pic>
      <p:pic>
        <p:nvPicPr>
          <p:cNvPr id="10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6B96615-D12B-4792-AD3D-BE8367398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0885" y="4148217"/>
            <a:ext cx="5956851" cy="993340"/>
          </a:xfrm>
          <a:prstGeom prst="rect">
            <a:avLst/>
          </a:prstGeom>
        </p:spPr>
      </p:pic>
      <p:pic>
        <p:nvPicPr>
          <p:cNvPr id="12" name="Picture 1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B9F1CF4-C847-4293-98BB-6D0A1BF281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1129" y="5793336"/>
            <a:ext cx="5936973" cy="4264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F316501-0137-4201-9590-0E951E9C8742}"/>
              </a:ext>
            </a:extLst>
          </p:cNvPr>
          <p:cNvSpPr txBox="1"/>
          <p:nvPr/>
        </p:nvSpPr>
        <p:spPr>
          <a:xfrm>
            <a:off x="187393" y="5744640"/>
            <a:ext cx="274320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dirty="0">
                <a:cs typeface="Calibri"/>
              </a:rPr>
              <a:t>Where: </a:t>
            </a:r>
          </a:p>
        </p:txBody>
      </p:sp>
      <p:pic>
        <p:nvPicPr>
          <p:cNvPr id="21" name="Picture 2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6FC7947-DFDB-454C-AA24-29060AFDDD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193" y="1525668"/>
            <a:ext cx="3843130" cy="320837"/>
          </a:xfrm>
          <a:prstGeom prst="rect">
            <a:avLst/>
          </a:prstGeom>
        </p:spPr>
      </p:pic>
      <p:pic>
        <p:nvPicPr>
          <p:cNvPr id="23" name="Picture 2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53E8C49-E4A6-4D48-ACA1-0A54B6EA0E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5999" y="1437696"/>
            <a:ext cx="4154556" cy="35218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66F4F00-56EB-45CD-BA61-B97F640D6A25}"/>
              </a:ext>
            </a:extLst>
          </p:cNvPr>
          <p:cNvSpPr/>
          <p:nvPr/>
        </p:nvSpPr>
        <p:spPr>
          <a:xfrm>
            <a:off x="3531229" y="1230137"/>
            <a:ext cx="1492823" cy="9144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05BAC1F-2845-415F-981D-69045BD47D85}"/>
              </a:ext>
            </a:extLst>
          </p:cNvPr>
          <p:cNvSpPr/>
          <p:nvPr/>
        </p:nvSpPr>
        <p:spPr>
          <a:xfrm>
            <a:off x="8865229" y="1158055"/>
            <a:ext cx="1492823" cy="9144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B">
            <a:extLst>
              <a:ext uri="{FF2B5EF4-FFF2-40B4-BE49-F238E27FC236}">
                <a16:creationId xmlns:a16="http://schemas.microsoft.com/office/drawing/2014/main" id="{B1A458CC-69A3-CC48-A7BF-8CF69F04F0A7}"/>
              </a:ext>
            </a:extLst>
          </p:cNvPr>
          <p:cNvSpPr/>
          <p:nvPr/>
        </p:nvSpPr>
        <p:spPr>
          <a:xfrm>
            <a:off x="0" y="6705600"/>
            <a:ext cx="6726620" cy="15240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64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AC80D-AE5E-4470-BD93-D2B0C14D5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336" y="57987"/>
            <a:ext cx="10515600" cy="1325563"/>
          </a:xfrm>
        </p:spPr>
        <p:txBody>
          <a:bodyPr/>
          <a:lstStyle/>
          <a:p>
            <a:r>
              <a:rPr lang="en-GB" dirty="0">
                <a:cs typeface="Calibri Light"/>
              </a:rPr>
              <a:t>Fitting in normalized space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51D0E7-CA39-4AA9-B45D-DEB5CABD8137}"/>
              </a:ext>
            </a:extLst>
          </p:cNvPr>
          <p:cNvSpPr txBox="1"/>
          <p:nvPr/>
        </p:nvSpPr>
        <p:spPr>
          <a:xfrm>
            <a:off x="622126" y="6149692"/>
            <a:ext cx="1103284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dirty="0">
                <a:cs typeface="Calibri"/>
              </a:rPr>
              <a:t>How do we know if this is the model that we were hoping to recover?</a:t>
            </a:r>
          </a:p>
        </p:txBody>
      </p:sp>
      <p:pic>
        <p:nvPicPr>
          <p:cNvPr id="9" name="Picture 9" descr="Imagen que contiene texto&#10;&#10;Descripción generada con confianza muy alta">
            <a:extLst>
              <a:ext uri="{FF2B5EF4-FFF2-40B4-BE49-F238E27FC236}">
                <a16:creationId xmlns:a16="http://schemas.microsoft.com/office/drawing/2014/main" id="{5FB1E68F-F04C-436C-83DC-8EAFDA4916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25" r="6315" b="2603"/>
          <a:stretch/>
        </p:blipFill>
        <p:spPr>
          <a:xfrm>
            <a:off x="2278422" y="1177262"/>
            <a:ext cx="6428181" cy="4973680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33078332-E5A3-4E92-A2E2-5CC365D8F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703" y="358713"/>
            <a:ext cx="5050129" cy="364272"/>
          </a:xfrm>
          <a:prstGeom prst="rect">
            <a:avLst/>
          </a:prstGeom>
        </p:spPr>
      </p:pic>
      <p:sp>
        <p:nvSpPr>
          <p:cNvPr id="5" name="PB">
            <a:extLst>
              <a:ext uri="{FF2B5EF4-FFF2-40B4-BE49-F238E27FC236}">
                <a16:creationId xmlns:a16="http://schemas.microsoft.com/office/drawing/2014/main" id="{C6C6D7DE-6D73-114C-8C14-24F65CE5B3A6}"/>
              </a:ext>
            </a:extLst>
          </p:cNvPr>
          <p:cNvSpPr/>
          <p:nvPr/>
        </p:nvSpPr>
        <p:spPr>
          <a:xfrm>
            <a:off x="0" y="6705600"/>
            <a:ext cx="7147034" cy="15240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20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B526C-0786-4573-A379-AE6E15A5E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6" y="50386"/>
            <a:ext cx="10515600" cy="1325563"/>
          </a:xfrm>
        </p:spPr>
        <p:txBody>
          <a:bodyPr/>
          <a:lstStyle/>
          <a:p>
            <a:r>
              <a:rPr lang="en-GB" dirty="0">
                <a:cs typeface="Calibri Light"/>
              </a:rPr>
              <a:t>Going back to normalized space</a:t>
            </a:r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2769E9-A1EC-4412-95C7-8FAC78454C52}"/>
              </a:ext>
            </a:extLst>
          </p:cNvPr>
          <p:cNvSpPr txBox="1"/>
          <p:nvPr/>
        </p:nvSpPr>
        <p:spPr>
          <a:xfrm>
            <a:off x="-130143" y="2880395"/>
            <a:ext cx="744772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dirty="0"/>
              <a:t>Our equations</a:t>
            </a:r>
            <a:r>
              <a:rPr lang="en-GB" sz="2800" dirty="0">
                <a:cs typeface="Calibri"/>
              </a:rPr>
              <a:t> for returning to real space are: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81DFB8-022E-4954-9E1A-B2C06B31E749}"/>
              </a:ext>
            </a:extLst>
          </p:cNvPr>
          <p:cNvSpPr txBox="1"/>
          <p:nvPr/>
        </p:nvSpPr>
        <p:spPr>
          <a:xfrm>
            <a:off x="-617561" y="5209830"/>
            <a:ext cx="744772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dirty="0">
                <a:cs typeface="Calibri"/>
              </a:rPr>
              <a:t>For example if                        :                 </a:t>
            </a:r>
          </a:p>
        </p:txBody>
      </p:sp>
      <p:pic>
        <p:nvPicPr>
          <p:cNvPr id="7" name="Imagen 7">
            <a:extLst>
              <a:ext uri="{FF2B5EF4-FFF2-40B4-BE49-F238E27FC236}">
                <a16:creationId xmlns:a16="http://schemas.microsoft.com/office/drawing/2014/main" id="{AA8A07B9-CDA6-4140-91C9-4171ECC18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924" y="5894024"/>
            <a:ext cx="6837845" cy="488155"/>
          </a:xfrm>
          <a:prstGeom prst="rect">
            <a:avLst/>
          </a:prstGeom>
        </p:spPr>
      </p:pic>
      <p:pic>
        <p:nvPicPr>
          <p:cNvPr id="9" name="Imagen 9">
            <a:extLst>
              <a:ext uri="{FF2B5EF4-FFF2-40B4-BE49-F238E27FC236}">
                <a16:creationId xmlns:a16="http://schemas.microsoft.com/office/drawing/2014/main" id="{CBB0F6AB-CB3C-493D-9428-9D2F40E3B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44" y="3631623"/>
            <a:ext cx="3962593" cy="596953"/>
          </a:xfrm>
          <a:prstGeom prst="rect">
            <a:avLst/>
          </a:prstGeom>
        </p:spPr>
      </p:pic>
      <p:pic>
        <p:nvPicPr>
          <p:cNvPr id="13" name="Imagen 13">
            <a:extLst>
              <a:ext uri="{FF2B5EF4-FFF2-40B4-BE49-F238E27FC236}">
                <a16:creationId xmlns:a16="http://schemas.microsoft.com/office/drawing/2014/main" id="{7B8CBF35-5794-4413-9BC1-DDA10854D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985" y="1439906"/>
            <a:ext cx="9120287" cy="928698"/>
          </a:xfrm>
          <a:prstGeom prst="rect">
            <a:avLst/>
          </a:prstGeom>
        </p:spPr>
      </p:pic>
      <p:pic>
        <p:nvPicPr>
          <p:cNvPr id="15" name="Imagen 15">
            <a:extLst>
              <a:ext uri="{FF2B5EF4-FFF2-40B4-BE49-F238E27FC236}">
                <a16:creationId xmlns:a16="http://schemas.microsoft.com/office/drawing/2014/main" id="{8652F737-E657-4E92-8A82-8CDA34DA6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5572" y="5230943"/>
            <a:ext cx="1470410" cy="412238"/>
          </a:xfrm>
          <a:prstGeom prst="rect">
            <a:avLst/>
          </a:prstGeom>
        </p:spPr>
      </p:pic>
      <p:pic>
        <p:nvPicPr>
          <p:cNvPr id="3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39850C4-54F0-44AD-8A85-9BFBFA3EE5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8467" y="3565671"/>
            <a:ext cx="6579294" cy="775709"/>
          </a:xfrm>
          <a:prstGeom prst="rect">
            <a:avLst/>
          </a:prstGeom>
        </p:spPr>
      </p:pic>
      <p:sp>
        <p:nvSpPr>
          <p:cNvPr id="4" name="PB">
            <a:extLst>
              <a:ext uri="{FF2B5EF4-FFF2-40B4-BE49-F238E27FC236}">
                <a16:creationId xmlns:a16="http://schemas.microsoft.com/office/drawing/2014/main" id="{FB73A9C3-F407-4949-9DB6-86BDB33F4F54}"/>
              </a:ext>
            </a:extLst>
          </p:cNvPr>
          <p:cNvSpPr/>
          <p:nvPr/>
        </p:nvSpPr>
        <p:spPr>
          <a:xfrm>
            <a:off x="0" y="6705600"/>
            <a:ext cx="7567448" cy="15240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59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3AC0F-447D-4DB7-A989-CEEA8AB94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Back in the original space!</a:t>
            </a:r>
            <a:endParaRPr lang="en-GB" dirty="0"/>
          </a:p>
        </p:txBody>
      </p:sp>
      <p:pic>
        <p:nvPicPr>
          <p:cNvPr id="4" name="Picture 4" descr="Imagen que contiene texto&#10;&#10;Descripción generada con confianza alta">
            <a:extLst>
              <a:ext uri="{FF2B5EF4-FFF2-40B4-BE49-F238E27FC236}">
                <a16:creationId xmlns:a16="http://schemas.microsoft.com/office/drawing/2014/main" id="{A5298C5E-7A48-4AAA-8712-CDB857638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752" y="2036263"/>
            <a:ext cx="5054047" cy="442245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3E3BF2A-84D8-4D7A-9FEA-9F26FB41F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052" y="1508558"/>
            <a:ext cx="5050129" cy="364272"/>
          </a:xfrm>
          <a:prstGeom prst="rect">
            <a:avLst/>
          </a:prstGeom>
        </p:spPr>
      </p:pic>
      <p:pic>
        <p:nvPicPr>
          <p:cNvPr id="8" name="Picture 8" descr="Imagen que contiene texto, mapa&#10;&#10;Descripción generada con confianza muy alta">
            <a:extLst>
              <a:ext uri="{FF2B5EF4-FFF2-40B4-BE49-F238E27FC236}">
                <a16:creationId xmlns:a16="http://schemas.microsoft.com/office/drawing/2014/main" id="{CFF19BAB-E59F-4CAA-BACC-99C50F234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49" y="1506981"/>
            <a:ext cx="6446999" cy="5355669"/>
          </a:xfrm>
          <a:prstGeom prst="rect">
            <a:avLst/>
          </a:prstGeom>
        </p:spPr>
      </p:pic>
      <p:sp>
        <p:nvSpPr>
          <p:cNvPr id="3" name="PB">
            <a:extLst>
              <a:ext uri="{FF2B5EF4-FFF2-40B4-BE49-F238E27FC236}">
                <a16:creationId xmlns:a16="http://schemas.microsoft.com/office/drawing/2014/main" id="{3A7603A3-8370-474F-B6FD-998878757BF8}"/>
              </a:ext>
            </a:extLst>
          </p:cNvPr>
          <p:cNvSpPr/>
          <p:nvPr/>
        </p:nvSpPr>
        <p:spPr>
          <a:xfrm>
            <a:off x="0" y="6705600"/>
            <a:ext cx="7987862" cy="15240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50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BAF0A-571A-46A5-9067-FC0BC6BF9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Outline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C5ABD-1C23-41C4-B1B3-06FC90AB1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GB" dirty="0">
                <a:cs typeface="Calibri"/>
              </a:rPr>
              <a:t>The nature of the </a:t>
            </a:r>
            <a:r>
              <a:rPr lang="en-GB" b="1" dirty="0">
                <a:cs typeface="Calibri"/>
              </a:rPr>
              <a:t>problem</a:t>
            </a:r>
            <a:endParaRPr lang="en-US" b="1"/>
          </a:p>
          <a:p>
            <a:pPr marL="514350" indent="-514350">
              <a:buAutoNum type="arabicPeriod"/>
            </a:pPr>
            <a:r>
              <a:rPr lang="en-GB" dirty="0">
                <a:cs typeface="Calibri"/>
              </a:rPr>
              <a:t>Innovative </a:t>
            </a:r>
            <a:r>
              <a:rPr lang="en-GB" b="1" dirty="0">
                <a:cs typeface="Calibri"/>
              </a:rPr>
              <a:t>solution</a:t>
            </a:r>
            <a:r>
              <a:rPr lang="en-GB" dirty="0">
                <a:cs typeface="Calibri"/>
              </a:rPr>
              <a:t>: the LASSO technique</a:t>
            </a:r>
          </a:p>
          <a:p>
            <a:pPr marL="514350" indent="-514350">
              <a:buAutoNum type="arabicPeriod"/>
            </a:pPr>
            <a:r>
              <a:rPr lang="en-GB" b="1" dirty="0">
                <a:cs typeface="Calibri"/>
              </a:rPr>
              <a:t>Enhancing</a:t>
            </a:r>
            <a:r>
              <a:rPr lang="en-GB" dirty="0">
                <a:cs typeface="Calibri"/>
              </a:rPr>
              <a:t> the predictive power of </a:t>
            </a:r>
            <a:r>
              <a:rPr lang="en-GB" b="1" dirty="0">
                <a:cs typeface="Calibri"/>
              </a:rPr>
              <a:t>LASSO</a:t>
            </a:r>
          </a:p>
          <a:p>
            <a:pPr marL="514350" indent="-514350">
              <a:buAutoNum type="arabicPeriod"/>
            </a:pPr>
            <a:r>
              <a:rPr lang="en-GB" dirty="0">
                <a:cs typeface="Calibri"/>
              </a:rPr>
              <a:t>The importance of </a:t>
            </a:r>
            <a:r>
              <a:rPr lang="en-GB" b="1" dirty="0">
                <a:cs typeface="Calibri"/>
              </a:rPr>
              <a:t>normalisation </a:t>
            </a:r>
          </a:p>
          <a:p>
            <a:pPr marL="514350" indent="-514350">
              <a:buAutoNum type="arabicPeriod"/>
            </a:pPr>
            <a:r>
              <a:rPr lang="en-GB" b="1" dirty="0">
                <a:cs typeface="Calibri"/>
              </a:rPr>
              <a:t>Applications</a:t>
            </a:r>
            <a:r>
              <a:rPr lang="en-GB" dirty="0">
                <a:cs typeface="Calibri"/>
              </a:rPr>
              <a:t>: from theory to empirical data</a:t>
            </a:r>
          </a:p>
          <a:p>
            <a:pPr marL="514350" indent="-514350">
              <a:buAutoNum type="arabicPeriod"/>
            </a:pPr>
            <a:r>
              <a:rPr lang="en-GB" b="1" dirty="0">
                <a:cs typeface="Calibri"/>
              </a:rPr>
              <a:t>Conclusion </a:t>
            </a:r>
            <a:r>
              <a:rPr lang="en-GB" dirty="0">
                <a:cs typeface="Calibri"/>
              </a:rPr>
              <a:t>and future improvements</a:t>
            </a:r>
          </a:p>
        </p:txBody>
      </p:sp>
      <p:pic>
        <p:nvPicPr>
          <p:cNvPr id="4" name="Picture 4" descr="A drawing of a face&#10;&#10;Description generated with high confidence">
            <a:extLst>
              <a:ext uri="{FF2B5EF4-FFF2-40B4-BE49-F238E27FC236}">
                <a16:creationId xmlns:a16="http://schemas.microsoft.com/office/drawing/2014/main" id="{17990A7F-E3B7-48C7-85D9-F4FAA4A4C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1534" y="4221229"/>
            <a:ext cx="1529476" cy="2230105"/>
          </a:xfrm>
          <a:prstGeom prst="rect">
            <a:avLst/>
          </a:prstGeom>
        </p:spPr>
      </p:pic>
      <p:sp>
        <p:nvSpPr>
          <p:cNvPr id="5" name="PB">
            <a:extLst>
              <a:ext uri="{FF2B5EF4-FFF2-40B4-BE49-F238E27FC236}">
                <a16:creationId xmlns:a16="http://schemas.microsoft.com/office/drawing/2014/main" id="{B3EF93AF-B4F1-1849-BF9D-2C8CF09B890C}"/>
              </a:ext>
            </a:extLst>
          </p:cNvPr>
          <p:cNvSpPr/>
          <p:nvPr/>
        </p:nvSpPr>
        <p:spPr>
          <a:xfrm>
            <a:off x="0" y="6705600"/>
            <a:ext cx="840828" cy="15240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58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FDBCC-6920-4383-B94B-21F1D93AB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737"/>
            <a:ext cx="10515600" cy="1325563"/>
          </a:xfrm>
        </p:spPr>
        <p:txBody>
          <a:bodyPr/>
          <a:lstStyle/>
          <a:p>
            <a:r>
              <a:rPr lang="en-GB" dirty="0">
                <a:cs typeface="Calibri Light"/>
              </a:rPr>
              <a:t>Multidimension test</a:t>
            </a:r>
            <a:endParaRPr lang="en-GB" dirty="0"/>
          </a:p>
        </p:txBody>
      </p:sp>
      <p:pic>
        <p:nvPicPr>
          <p:cNvPr id="5" name="Imagen 5" descr="Imagen que contiene texto, mapa&#10;&#10;Descripción generada con confianza alta">
            <a:extLst>
              <a:ext uri="{FF2B5EF4-FFF2-40B4-BE49-F238E27FC236}">
                <a16:creationId xmlns:a16="http://schemas.microsoft.com/office/drawing/2014/main" id="{DB3BD048-C0AD-4184-A974-1C27E2F2A6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55" b="1199"/>
          <a:stretch/>
        </p:blipFill>
        <p:spPr>
          <a:xfrm>
            <a:off x="1739011" y="1744032"/>
            <a:ext cx="8100728" cy="5033465"/>
          </a:xfrm>
          <a:prstGeom prst="rect">
            <a:avLst/>
          </a:prstGeom>
        </p:spPr>
      </p:pic>
      <p:pic>
        <p:nvPicPr>
          <p:cNvPr id="13" name="Imagen 13">
            <a:extLst>
              <a:ext uri="{FF2B5EF4-FFF2-40B4-BE49-F238E27FC236}">
                <a16:creationId xmlns:a16="http://schemas.microsoft.com/office/drawing/2014/main" id="{DF6FDCC4-32EA-4693-B65B-AF9E23144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1" y="1315377"/>
            <a:ext cx="11739177" cy="3981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B4CFCB-6D31-4641-B8E3-423F64267F7F}"/>
              </a:ext>
            </a:extLst>
          </p:cNvPr>
          <p:cNvSpPr txBox="1"/>
          <p:nvPr/>
        </p:nvSpPr>
        <p:spPr>
          <a:xfrm>
            <a:off x="8246939" y="67987"/>
            <a:ext cx="3623834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>
                <a:cs typeface="Calibri"/>
              </a:rPr>
              <a:t>Number of functions: 34!!</a:t>
            </a:r>
          </a:p>
        </p:txBody>
      </p:sp>
      <p:sp>
        <p:nvSpPr>
          <p:cNvPr id="4" name="PB">
            <a:extLst>
              <a:ext uri="{FF2B5EF4-FFF2-40B4-BE49-F238E27FC236}">
                <a16:creationId xmlns:a16="http://schemas.microsoft.com/office/drawing/2014/main" id="{7EB6703D-1719-A64C-B6DF-B89D0C5DC0CE}"/>
              </a:ext>
            </a:extLst>
          </p:cNvPr>
          <p:cNvSpPr/>
          <p:nvPr/>
        </p:nvSpPr>
        <p:spPr>
          <a:xfrm>
            <a:off x="0" y="6705600"/>
            <a:ext cx="8408276" cy="15240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27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Imagen que contiene texto, mostrando&#10;&#10;Descripción generada con confianza alta">
            <a:extLst>
              <a:ext uri="{FF2B5EF4-FFF2-40B4-BE49-F238E27FC236}">
                <a16:creationId xmlns:a16="http://schemas.microsoft.com/office/drawing/2014/main" id="{AD1901DA-ECEA-4FB6-80C8-D3EFB9442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65" y="3022854"/>
            <a:ext cx="10989732" cy="3259156"/>
          </a:xfrm>
          <a:prstGeom prst="rect">
            <a:avLst/>
          </a:prstGeom>
        </p:spPr>
      </p:pic>
      <p:pic>
        <p:nvPicPr>
          <p:cNvPr id="4" name="Imagen 4">
            <a:extLst>
              <a:ext uri="{FF2B5EF4-FFF2-40B4-BE49-F238E27FC236}">
                <a16:creationId xmlns:a16="http://schemas.microsoft.com/office/drawing/2014/main" id="{55F1295E-C905-4AA7-AEFE-F5394DE0A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50" y="1894100"/>
            <a:ext cx="11487075" cy="34812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B42B0DA-78CA-442C-BD1C-C78FB93041FE}"/>
              </a:ext>
            </a:extLst>
          </p:cNvPr>
          <p:cNvSpPr txBox="1">
            <a:spLocks/>
          </p:cNvSpPr>
          <p:nvPr/>
        </p:nvSpPr>
        <p:spPr>
          <a:xfrm>
            <a:off x="601717" y="141780"/>
            <a:ext cx="10515600" cy="132556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cs typeface="Calibri Light"/>
              </a:rPr>
              <a:t>Multidimension test</a:t>
            </a:r>
            <a:endParaRPr lang="en-GB" dirty="0"/>
          </a:p>
        </p:txBody>
      </p:sp>
      <p:sp>
        <p:nvSpPr>
          <p:cNvPr id="3" name="PB">
            <a:extLst>
              <a:ext uri="{FF2B5EF4-FFF2-40B4-BE49-F238E27FC236}">
                <a16:creationId xmlns:a16="http://schemas.microsoft.com/office/drawing/2014/main" id="{E86FA9E4-8DAD-8D41-BE3C-723D4EAFE14F}"/>
              </a:ext>
            </a:extLst>
          </p:cNvPr>
          <p:cNvSpPr/>
          <p:nvPr/>
        </p:nvSpPr>
        <p:spPr>
          <a:xfrm>
            <a:off x="0" y="6705600"/>
            <a:ext cx="8828690" cy="15240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25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C1157-8E12-4256-B7D1-C245FE43C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209" y="2591490"/>
            <a:ext cx="10515600" cy="1325563"/>
          </a:xfrm>
        </p:spPr>
        <p:txBody>
          <a:bodyPr/>
          <a:lstStyle/>
          <a:p>
            <a:r>
              <a:rPr lang="en-GB" dirty="0">
                <a:cs typeface="Calibri Light"/>
              </a:rPr>
              <a:t>5. </a:t>
            </a:r>
            <a:r>
              <a:rPr lang="en-GB" b="1" dirty="0">
                <a:cs typeface="Calibri Light"/>
              </a:rPr>
              <a:t>Applications</a:t>
            </a:r>
            <a:r>
              <a:rPr lang="en-GB" dirty="0">
                <a:cs typeface="Calibri Light"/>
              </a:rPr>
              <a:t>: from theory to empirical data</a:t>
            </a:r>
          </a:p>
        </p:txBody>
      </p:sp>
      <p:sp>
        <p:nvSpPr>
          <p:cNvPr id="3" name="PB">
            <a:extLst>
              <a:ext uri="{FF2B5EF4-FFF2-40B4-BE49-F238E27FC236}">
                <a16:creationId xmlns:a16="http://schemas.microsoft.com/office/drawing/2014/main" id="{EED385BB-FB82-F74B-9F9B-C01C054858EA}"/>
              </a:ext>
            </a:extLst>
          </p:cNvPr>
          <p:cNvSpPr/>
          <p:nvPr/>
        </p:nvSpPr>
        <p:spPr>
          <a:xfrm>
            <a:off x="0" y="6705600"/>
            <a:ext cx="9249104" cy="15240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78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E60C8-FD37-458A-B0CA-4C903DC23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529" y="135481"/>
            <a:ext cx="10515600" cy="1325563"/>
          </a:xfrm>
        </p:spPr>
        <p:txBody>
          <a:bodyPr/>
          <a:lstStyle/>
          <a:p>
            <a:r>
              <a:rPr lang="en-GB" dirty="0">
                <a:cs typeface="Calibri Light"/>
              </a:rPr>
              <a:t>Applying to P&amp;G data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96C28-61C9-4E8C-9510-2601D9101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214" y="1460283"/>
            <a:ext cx="1329220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cs typeface="Calibri"/>
              </a:rPr>
              <a:t>Cocktail recipe</a:t>
            </a:r>
          </a:p>
          <a:p>
            <a:r>
              <a:rPr lang="en-GB" dirty="0">
                <a:cs typeface="Calibri"/>
              </a:rPr>
              <a:t>Challenges:</a:t>
            </a:r>
          </a:p>
          <a:p>
            <a:pPr lvl="1"/>
            <a:r>
              <a:rPr lang="en-GB" dirty="0">
                <a:cs typeface="Calibri"/>
              </a:rPr>
              <a:t>Independent and dependent variables</a:t>
            </a:r>
          </a:p>
          <a:p>
            <a:pPr lvl="1"/>
            <a:r>
              <a:rPr lang="en-GB" dirty="0">
                <a:cs typeface="Calibri"/>
              </a:rPr>
              <a:t>Categorical variables</a:t>
            </a:r>
          </a:p>
          <a:p>
            <a:pPr lvl="1"/>
            <a:r>
              <a:rPr lang="en-GB" dirty="0">
                <a:cs typeface="Calibri"/>
              </a:rPr>
              <a:t>Missing values</a:t>
            </a:r>
          </a:p>
          <a:p>
            <a:r>
              <a:rPr lang="en-GB" dirty="0">
                <a:cs typeface="Calibri"/>
              </a:rPr>
              <a:t>Combination of functions from the library:</a:t>
            </a:r>
          </a:p>
          <a:p>
            <a:pPr lvl="1"/>
            <a:r>
              <a:rPr lang="en-GB" dirty="0">
                <a:cs typeface="Calibri"/>
              </a:rPr>
              <a:t>Linear + squared + cross-multiplied </a:t>
            </a:r>
          </a:p>
          <a:p>
            <a:pPr marL="457200" lvl="1" indent="0">
              <a:buNone/>
            </a:pPr>
            <a:r>
              <a:rPr lang="en-GB" dirty="0">
                <a:cs typeface="Calibri"/>
              </a:rPr>
              <a:t>   +exponential decay (as described in previous slides) + constant</a:t>
            </a:r>
          </a:p>
          <a:p>
            <a:pPr lvl="1"/>
            <a:endParaRPr lang="en-GB" dirty="0">
              <a:cs typeface="Calibri"/>
            </a:endParaRP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3994634-9150-4879-A545-16826B62F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4" y="5193006"/>
            <a:ext cx="12154391" cy="1425000"/>
          </a:xfrm>
          <a:prstGeom prst="rect">
            <a:avLst/>
          </a:prstGeom>
        </p:spPr>
      </p:pic>
      <p:pic>
        <p:nvPicPr>
          <p:cNvPr id="5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4043042D-692E-4206-9687-912B2D4EE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6495" y="328288"/>
            <a:ext cx="2889336" cy="33373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770B00-F0E6-48FE-81DE-9374BACE85B3}"/>
              </a:ext>
            </a:extLst>
          </p:cNvPr>
          <p:cNvSpPr txBox="1"/>
          <p:nvPr/>
        </p:nvSpPr>
        <p:spPr>
          <a:xfrm>
            <a:off x="9214267" y="3873424"/>
            <a:ext cx="2743200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200" dirty="0">
                <a:cs typeface="Calibri"/>
              </a:rPr>
              <a:t>13 variables</a:t>
            </a:r>
            <a:endParaRPr lang="en-GB" sz="2200" dirty="0"/>
          </a:p>
          <a:p>
            <a:pPr algn="ctr"/>
            <a:r>
              <a:rPr lang="en-GB" sz="2200" dirty="0"/>
              <a:t>118 </a:t>
            </a:r>
            <a:r>
              <a:rPr lang="en-GB" sz="2200" dirty="0">
                <a:cs typeface="Calibri"/>
              </a:rPr>
              <a:t>functions in total</a:t>
            </a:r>
            <a:endParaRPr lang="en-GB"/>
          </a:p>
        </p:txBody>
      </p:sp>
      <p:sp>
        <p:nvSpPr>
          <p:cNvPr id="7" name="PB">
            <a:extLst>
              <a:ext uri="{FF2B5EF4-FFF2-40B4-BE49-F238E27FC236}">
                <a16:creationId xmlns:a16="http://schemas.microsoft.com/office/drawing/2014/main" id="{E7C00301-3C0B-9B4F-93E0-49B19AC397D0}"/>
              </a:ext>
            </a:extLst>
          </p:cNvPr>
          <p:cNvSpPr/>
          <p:nvPr/>
        </p:nvSpPr>
        <p:spPr>
          <a:xfrm>
            <a:off x="0" y="6705600"/>
            <a:ext cx="9669518" cy="15240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53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CC492-73D1-49A4-892B-18089273B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50" y="115873"/>
            <a:ext cx="10515600" cy="1325563"/>
          </a:xfrm>
        </p:spPr>
        <p:txBody>
          <a:bodyPr/>
          <a:lstStyle/>
          <a:p>
            <a:r>
              <a:rPr lang="en-GB" dirty="0">
                <a:cs typeface="Calibri Light"/>
              </a:rPr>
              <a:t>Fitting P&amp;G data with LASSO</a:t>
            </a:r>
            <a:endParaRPr lang="en-GB" dirty="0"/>
          </a:p>
        </p:txBody>
      </p:sp>
      <p:pic>
        <p:nvPicPr>
          <p:cNvPr id="6" name="Picture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A28C12A2-0BCA-45FB-9E0C-DFCAC3190A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08075" y="111247"/>
            <a:ext cx="4082167" cy="3404180"/>
          </a:xfrm>
          <a:prstGeom prst="rect">
            <a:avLst/>
          </a:prstGeom>
        </p:spPr>
      </p:pic>
      <p:pic>
        <p:nvPicPr>
          <p:cNvPr id="9" name="Picture 10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17681214-CC4F-4855-8F3D-D8AC6B8C5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353" y="3497143"/>
            <a:ext cx="4074919" cy="3389831"/>
          </a:xfrm>
          <a:prstGeom prst="rect">
            <a:avLst/>
          </a:prstGeom>
        </p:spPr>
      </p:pic>
      <p:pic>
        <p:nvPicPr>
          <p:cNvPr id="12" name="Picture 12" descr="A close up of a map&#10;&#10;Description generated with high confidence">
            <a:extLst>
              <a:ext uri="{FF2B5EF4-FFF2-40B4-BE49-F238E27FC236}">
                <a16:creationId xmlns:a16="http://schemas.microsoft.com/office/drawing/2014/main" id="{378A7D8D-B4D7-4948-85A0-6A0276CE7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1" y="1260505"/>
            <a:ext cx="6633340" cy="5512914"/>
          </a:xfrm>
          <a:prstGeom prst="rect">
            <a:avLst/>
          </a:prstGeom>
        </p:spPr>
      </p:pic>
      <p:sp>
        <p:nvSpPr>
          <p:cNvPr id="3" name="PB">
            <a:extLst>
              <a:ext uri="{FF2B5EF4-FFF2-40B4-BE49-F238E27FC236}">
                <a16:creationId xmlns:a16="http://schemas.microsoft.com/office/drawing/2014/main" id="{C3774AD2-71C9-2948-98D4-38C6C32CF633}"/>
              </a:ext>
            </a:extLst>
          </p:cNvPr>
          <p:cNvSpPr/>
          <p:nvPr/>
        </p:nvSpPr>
        <p:spPr>
          <a:xfrm>
            <a:off x="0" y="6705600"/>
            <a:ext cx="10089931" cy="15240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95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051E52A-60C1-4B2E-AC2B-4103C1F7F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56" y="4837734"/>
            <a:ext cx="11599738" cy="19781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6799B2-C50F-49A5-A68D-1288AA646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23585"/>
            <a:ext cx="10515600" cy="1325563"/>
          </a:xfrm>
        </p:spPr>
        <p:txBody>
          <a:bodyPr/>
          <a:lstStyle/>
          <a:p>
            <a:r>
              <a:rPr lang="en-GB" dirty="0">
                <a:cs typeface="Calibri Light"/>
              </a:rPr>
              <a:t>Real data: validating the optimised function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4CF378-5391-4698-8FDA-95DBE06DBAAE}"/>
              </a:ext>
            </a:extLst>
          </p:cNvPr>
          <p:cNvSpPr txBox="1"/>
          <p:nvPr/>
        </p:nvSpPr>
        <p:spPr>
          <a:xfrm>
            <a:off x="6914580" y="3029291"/>
            <a:ext cx="3591894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>
                <a:cs typeface="Calibri"/>
              </a:rPr>
              <a:t>RMSE(lambda =0) = </a:t>
            </a:r>
            <a:r>
              <a:rPr lang="en-GB" dirty="0"/>
              <a:t>689</a:t>
            </a:r>
          </a:p>
          <a:p>
            <a:pPr algn="ctr"/>
            <a:endParaRPr lang="en-GB" dirty="0"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8F5B89-0BDF-4817-AED5-B8E668CC5738}"/>
              </a:ext>
            </a:extLst>
          </p:cNvPr>
          <p:cNvSpPr txBox="1"/>
          <p:nvPr/>
        </p:nvSpPr>
        <p:spPr>
          <a:xfrm>
            <a:off x="7014962" y="3658968"/>
            <a:ext cx="3947798" cy="9233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>
                <a:cs typeface="Calibri"/>
              </a:rPr>
              <a:t>RMSE(lambda = 0.0015) = </a:t>
            </a:r>
            <a:r>
              <a:rPr lang="en-GB" dirty="0"/>
              <a:t>56.5</a:t>
            </a:r>
          </a:p>
          <a:p>
            <a:pPr algn="ctr"/>
            <a:endParaRPr lang="en-GB" dirty="0">
              <a:cs typeface="Calibri"/>
            </a:endParaRPr>
          </a:p>
          <a:p>
            <a:pPr algn="ctr"/>
            <a:endParaRPr lang="en-GB" dirty="0">
              <a:cs typeface="Calibri"/>
            </a:endParaRPr>
          </a:p>
        </p:txBody>
      </p:sp>
      <p:sp>
        <p:nvSpPr>
          <p:cNvPr id="3" name="PB">
            <a:extLst>
              <a:ext uri="{FF2B5EF4-FFF2-40B4-BE49-F238E27FC236}">
                <a16:creationId xmlns:a16="http://schemas.microsoft.com/office/drawing/2014/main" id="{53C51FE6-F6A1-744E-8AB5-7A04999C9448}"/>
              </a:ext>
            </a:extLst>
          </p:cNvPr>
          <p:cNvSpPr/>
          <p:nvPr/>
        </p:nvSpPr>
        <p:spPr>
          <a:xfrm>
            <a:off x="0" y="6705600"/>
            <a:ext cx="10510345" cy="15240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magine 8" descr="pasted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250" y="1325776"/>
            <a:ext cx="5143500" cy="1290840"/>
          </a:xfrm>
          <a:prstGeom prst="rect">
            <a:avLst/>
          </a:prstGeom>
        </p:spPr>
      </p:pic>
      <p:pic>
        <p:nvPicPr>
          <p:cNvPr id="16" name="Immagine 15" descr="CV_true_denormalised (2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50" y="664105"/>
            <a:ext cx="5051424" cy="420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97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C1157-8E12-4256-B7D1-C245FE43C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209" y="2591490"/>
            <a:ext cx="10515600" cy="1325563"/>
          </a:xfrm>
        </p:spPr>
        <p:txBody>
          <a:bodyPr/>
          <a:lstStyle/>
          <a:p>
            <a:r>
              <a:rPr lang="en-GB" dirty="0">
                <a:cs typeface="Calibri Light"/>
              </a:rPr>
              <a:t>6. </a:t>
            </a:r>
            <a:r>
              <a:rPr lang="en-GB" b="1" dirty="0">
                <a:cs typeface="Calibri Light"/>
              </a:rPr>
              <a:t>Summary </a:t>
            </a:r>
            <a:r>
              <a:rPr lang="en-GB" dirty="0">
                <a:cs typeface="Calibri Light"/>
              </a:rPr>
              <a:t>and future improvements</a:t>
            </a:r>
          </a:p>
        </p:txBody>
      </p:sp>
      <p:sp>
        <p:nvSpPr>
          <p:cNvPr id="3" name="PB">
            <a:extLst>
              <a:ext uri="{FF2B5EF4-FFF2-40B4-BE49-F238E27FC236}">
                <a16:creationId xmlns:a16="http://schemas.microsoft.com/office/drawing/2014/main" id="{3ADA9CFA-F75C-0046-9292-8AA6D6B5382D}"/>
              </a:ext>
            </a:extLst>
          </p:cNvPr>
          <p:cNvSpPr/>
          <p:nvPr/>
        </p:nvSpPr>
        <p:spPr>
          <a:xfrm>
            <a:off x="0" y="6705600"/>
            <a:ext cx="10930758" cy="15240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16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6B0A9-60BB-4A5A-9260-BEA125F12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845"/>
            <a:ext cx="10515600" cy="1325563"/>
          </a:xfrm>
        </p:spPr>
        <p:txBody>
          <a:bodyPr/>
          <a:lstStyle/>
          <a:p>
            <a:r>
              <a:rPr lang="en-GB" dirty="0">
                <a:cs typeface="Calibri Light"/>
              </a:rPr>
              <a:t>Summary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6556E-E0E0-4546-B9ED-569B07F05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0403"/>
            <a:ext cx="10515600" cy="52059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cs typeface="Calibri"/>
              </a:rPr>
              <a:t>The LASSO technique has stronger</a:t>
            </a:r>
            <a:r>
              <a:rPr lang="en-GB" b="1" dirty="0">
                <a:cs typeface="Calibri"/>
              </a:rPr>
              <a:t> predictive capability</a:t>
            </a:r>
            <a:r>
              <a:rPr lang="en-GB" dirty="0">
                <a:cs typeface="Calibri"/>
              </a:rPr>
              <a:t> than a normal chi squared fit</a:t>
            </a:r>
          </a:p>
          <a:p>
            <a:r>
              <a:rPr lang="en-GB" dirty="0">
                <a:cs typeface="Calibri"/>
              </a:rPr>
              <a:t>We have </a:t>
            </a:r>
            <a:r>
              <a:rPr lang="en-GB" b="1" dirty="0">
                <a:cs typeface="Calibri"/>
              </a:rPr>
              <a:t>improved the LASSO</a:t>
            </a:r>
            <a:r>
              <a:rPr lang="en-GB" dirty="0">
                <a:cs typeface="Calibri"/>
              </a:rPr>
              <a:t> efficiency by introducing a penalty for the number of parameters and not just for their values</a:t>
            </a:r>
          </a:p>
          <a:p>
            <a:r>
              <a:rPr lang="en-GB" dirty="0">
                <a:cs typeface="Calibri"/>
              </a:rPr>
              <a:t>A solution with </a:t>
            </a:r>
            <a:r>
              <a:rPr lang="en-GB" b="1" dirty="0">
                <a:cs typeface="Calibri"/>
              </a:rPr>
              <a:t>less parameters</a:t>
            </a:r>
            <a:r>
              <a:rPr lang="en-GB" dirty="0">
                <a:cs typeface="Calibri"/>
              </a:rPr>
              <a:t> is often more physical and prevents overfitting</a:t>
            </a:r>
          </a:p>
          <a:p>
            <a:r>
              <a:rPr lang="en-GB" dirty="0">
                <a:cs typeface="Calibri"/>
              </a:rPr>
              <a:t>We can find the </a:t>
            </a:r>
            <a:r>
              <a:rPr lang="en-GB" b="1" dirty="0">
                <a:cs typeface="Calibri"/>
              </a:rPr>
              <a:t>optimal value of lambda</a:t>
            </a:r>
            <a:r>
              <a:rPr lang="en-GB" dirty="0">
                <a:cs typeface="Calibri"/>
              </a:rPr>
              <a:t> by combining information from the chi squared and the penalty term alongside human input</a:t>
            </a:r>
          </a:p>
          <a:p>
            <a:r>
              <a:rPr lang="en-GB" dirty="0">
                <a:cs typeface="Calibri"/>
              </a:rPr>
              <a:t>Current </a:t>
            </a:r>
            <a:r>
              <a:rPr lang="en-GB" b="1" dirty="0">
                <a:cs typeface="Calibri"/>
              </a:rPr>
              <a:t>limitation</a:t>
            </a:r>
            <a:r>
              <a:rPr lang="en-GB" dirty="0">
                <a:cs typeface="Calibri"/>
              </a:rPr>
              <a:t> lies with the function </a:t>
            </a:r>
            <a:r>
              <a:rPr lang="en-GB" b="1" dirty="0">
                <a:cs typeface="Calibri"/>
              </a:rPr>
              <a:t>minimiser</a:t>
            </a:r>
            <a:r>
              <a:rPr lang="en-GB" dirty="0">
                <a:cs typeface="Calibri"/>
              </a:rPr>
              <a:t> </a:t>
            </a:r>
          </a:p>
        </p:txBody>
      </p:sp>
      <p:sp>
        <p:nvSpPr>
          <p:cNvPr id="4" name="PB">
            <a:extLst>
              <a:ext uri="{FF2B5EF4-FFF2-40B4-BE49-F238E27FC236}">
                <a16:creationId xmlns:a16="http://schemas.microsoft.com/office/drawing/2014/main" id="{3CF6B15C-B94A-584C-BCA2-15FBC8856020}"/>
              </a:ext>
            </a:extLst>
          </p:cNvPr>
          <p:cNvSpPr/>
          <p:nvPr/>
        </p:nvSpPr>
        <p:spPr>
          <a:xfrm>
            <a:off x="0" y="6705600"/>
            <a:ext cx="11351172" cy="15240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949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B6D1A-5FB7-4D47-88AE-0C5E98446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Future work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B4B04-BB76-4AFF-B30A-061FC5DF2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dirty="0">
                <a:cs typeface="Calibri"/>
              </a:rPr>
              <a:t>Developing a better way of </a:t>
            </a:r>
            <a:r>
              <a:rPr lang="en-GB" b="1" dirty="0">
                <a:cs typeface="Calibri"/>
              </a:rPr>
              <a:t>minimising </a:t>
            </a:r>
            <a:r>
              <a:rPr lang="en-GB" dirty="0">
                <a:cs typeface="Calibri"/>
              </a:rPr>
              <a:t>the function (e.g. utilising information about the gradient)</a:t>
            </a:r>
            <a:endParaRPr lang="en-GB" b="1" dirty="0">
              <a:cs typeface="Calibri"/>
            </a:endParaRPr>
          </a:p>
          <a:p>
            <a:r>
              <a:rPr lang="en-GB" dirty="0">
                <a:cs typeface="Calibri"/>
              </a:rPr>
              <a:t>Understand the LASSO in terms of the </a:t>
            </a:r>
            <a:r>
              <a:rPr lang="en-GB" b="1" dirty="0">
                <a:cs typeface="Calibri"/>
              </a:rPr>
              <a:t>Bayesian </a:t>
            </a:r>
            <a:r>
              <a:rPr lang="en-GB" dirty="0">
                <a:cs typeface="Calibri"/>
              </a:rPr>
              <a:t>priors</a:t>
            </a:r>
          </a:p>
          <a:p>
            <a:r>
              <a:rPr lang="en-GB" dirty="0">
                <a:cs typeface="Calibri"/>
              </a:rPr>
              <a:t>Further explore the training vs validation aspect e.g. where is the true lambda if there is one</a:t>
            </a:r>
          </a:p>
          <a:p>
            <a:r>
              <a:rPr lang="en-GB" dirty="0">
                <a:cs typeface="Calibri"/>
              </a:rPr>
              <a:t>Implement an </a:t>
            </a:r>
            <a:r>
              <a:rPr lang="en-GB" b="1" dirty="0">
                <a:cs typeface="Calibri"/>
              </a:rPr>
              <a:t>automated</a:t>
            </a:r>
            <a:r>
              <a:rPr lang="en-GB" dirty="0">
                <a:cs typeface="Calibri"/>
              </a:rPr>
              <a:t> way of finding the optimal </a:t>
            </a:r>
            <a:r>
              <a:rPr lang="en-GB" b="1" dirty="0">
                <a:cs typeface="Calibri"/>
              </a:rPr>
              <a:t>lambda</a:t>
            </a:r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Gaussian process (Vernon </a:t>
            </a:r>
            <a:r>
              <a:rPr lang="en-GB" i="1" dirty="0">
                <a:cs typeface="Calibri"/>
              </a:rPr>
              <a:t>et al.</a:t>
            </a:r>
            <a:r>
              <a:rPr lang="en-GB" dirty="0">
                <a:cs typeface="Calibri"/>
              </a:rPr>
              <a:t> 2011)</a:t>
            </a:r>
            <a:endParaRPr lang="en-GB" b="1" dirty="0">
              <a:cs typeface="Calibri"/>
            </a:endParaRPr>
          </a:p>
          <a:p>
            <a:r>
              <a:rPr lang="en-GB" dirty="0">
                <a:cs typeface="Calibri"/>
              </a:rPr>
              <a:t>Train our algorithm on </a:t>
            </a:r>
            <a:r>
              <a:rPr lang="en-GB" b="1" dirty="0">
                <a:cs typeface="Calibri"/>
              </a:rPr>
              <a:t>known functions</a:t>
            </a:r>
            <a:r>
              <a:rPr lang="en-GB" dirty="0">
                <a:cs typeface="Calibri"/>
              </a:rPr>
              <a:t> to enhance the efficiency</a:t>
            </a:r>
          </a:p>
          <a:p>
            <a:r>
              <a:rPr lang="en-GB" dirty="0">
                <a:cs typeface="Calibri"/>
              </a:rPr>
              <a:t>Apply this technique to astronomy and particle physics</a:t>
            </a:r>
          </a:p>
          <a:p>
            <a:r>
              <a:rPr lang="en-GB" dirty="0">
                <a:cs typeface="Calibri"/>
              </a:rPr>
              <a:t>Graphical user interface</a:t>
            </a:r>
          </a:p>
        </p:txBody>
      </p:sp>
      <p:sp>
        <p:nvSpPr>
          <p:cNvPr id="4" name="PB">
            <a:extLst>
              <a:ext uri="{FF2B5EF4-FFF2-40B4-BE49-F238E27FC236}">
                <a16:creationId xmlns:a16="http://schemas.microsoft.com/office/drawing/2014/main" id="{E7A97020-B355-0544-B049-C70435959B7F}"/>
              </a:ext>
            </a:extLst>
          </p:cNvPr>
          <p:cNvSpPr/>
          <p:nvPr/>
        </p:nvSpPr>
        <p:spPr>
          <a:xfrm>
            <a:off x="0" y="6705600"/>
            <a:ext cx="11771586" cy="15240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969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C0CF5-AF0C-4D34-8A64-870BA39BB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78" y="-1764"/>
            <a:ext cx="10515600" cy="1325563"/>
          </a:xfrm>
        </p:spPr>
        <p:txBody>
          <a:bodyPr/>
          <a:lstStyle/>
          <a:p>
            <a:r>
              <a:rPr lang="en-GB" dirty="0">
                <a:cs typeface="Calibri Light"/>
              </a:rPr>
              <a:t>Thank you</a:t>
            </a:r>
            <a:endParaRPr lang="en-GB" dirty="0"/>
          </a:p>
        </p:txBody>
      </p:sp>
      <p:pic>
        <p:nvPicPr>
          <p:cNvPr id="4" name="Picture 4" descr="A person standing in front of 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C88E48D5-B63C-46D0-A689-437C685887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539" t="412" r="11997" b="137"/>
          <a:stretch/>
        </p:blipFill>
        <p:spPr>
          <a:xfrm>
            <a:off x="2510366" y="449791"/>
            <a:ext cx="8174204" cy="6072912"/>
          </a:xfrm>
          <a:prstGeom prst="rect">
            <a:avLst/>
          </a:prstGeom>
        </p:spPr>
      </p:pic>
      <p:sp>
        <p:nvSpPr>
          <p:cNvPr id="3" name="PB">
            <a:extLst>
              <a:ext uri="{FF2B5EF4-FFF2-40B4-BE49-F238E27FC236}">
                <a16:creationId xmlns:a16="http://schemas.microsoft.com/office/drawing/2014/main" id="{6D037DC6-A9B1-884E-9BB2-0CA8E8EC9A59}"/>
              </a:ext>
            </a:extLst>
          </p:cNvPr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86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C1157-8E12-4256-B7D1-C245FE43C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209" y="2591490"/>
            <a:ext cx="10515600" cy="1325563"/>
          </a:xfrm>
        </p:spPr>
        <p:txBody>
          <a:bodyPr/>
          <a:lstStyle/>
          <a:p>
            <a:r>
              <a:rPr lang="en-GB" dirty="0">
                <a:cs typeface="Calibri Light"/>
              </a:rPr>
              <a:t>1. The nature of the </a:t>
            </a:r>
            <a:r>
              <a:rPr lang="en-GB" b="1" dirty="0">
                <a:cs typeface="Calibri Light"/>
              </a:rPr>
              <a:t>problem</a:t>
            </a:r>
            <a:endParaRPr lang="en-GB" b="1" dirty="0">
              <a:ea typeface="+mj-lt"/>
              <a:cs typeface="+mj-lt"/>
            </a:endParaRPr>
          </a:p>
        </p:txBody>
      </p:sp>
      <p:sp>
        <p:nvSpPr>
          <p:cNvPr id="3" name="PB">
            <a:extLst>
              <a:ext uri="{FF2B5EF4-FFF2-40B4-BE49-F238E27FC236}">
                <a16:creationId xmlns:a16="http://schemas.microsoft.com/office/drawing/2014/main" id="{E1673B31-E762-E94E-A724-762CCE207062}"/>
              </a:ext>
            </a:extLst>
          </p:cNvPr>
          <p:cNvSpPr/>
          <p:nvPr/>
        </p:nvSpPr>
        <p:spPr>
          <a:xfrm>
            <a:off x="0" y="6705600"/>
            <a:ext cx="1261241" cy="15240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86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8FC4D-49B0-49F8-B004-FFD4161F5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24" y="-99214"/>
            <a:ext cx="10515600" cy="926760"/>
          </a:xfrm>
        </p:spPr>
        <p:txBody>
          <a:bodyPr/>
          <a:lstStyle/>
          <a:p>
            <a:pPr algn="ctr"/>
            <a:r>
              <a:rPr lang="en-GB" dirty="0">
                <a:cs typeface="Calibri Light"/>
              </a:rPr>
              <a:t>P&amp;G and astronomy</a:t>
            </a:r>
          </a:p>
        </p:txBody>
      </p:sp>
      <p:sp>
        <p:nvSpPr>
          <p:cNvPr id="5" name="Arrow: Left-Right 4">
            <a:extLst>
              <a:ext uri="{FF2B5EF4-FFF2-40B4-BE49-F238E27FC236}">
                <a16:creationId xmlns:a16="http://schemas.microsoft.com/office/drawing/2014/main" id="{E2F86469-F16E-4503-A2F9-38593E3BF34C}"/>
              </a:ext>
            </a:extLst>
          </p:cNvPr>
          <p:cNvSpPr/>
          <p:nvPr/>
        </p:nvSpPr>
        <p:spPr>
          <a:xfrm>
            <a:off x="4802366" y="2991924"/>
            <a:ext cx="1216152" cy="484632"/>
          </a:xfrm>
          <a:prstGeom prst="left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3928F04-E5EB-4FAF-B603-72C295C5F375}"/>
              </a:ext>
            </a:extLst>
          </p:cNvPr>
          <p:cNvSpPr/>
          <p:nvPr/>
        </p:nvSpPr>
        <p:spPr>
          <a:xfrm>
            <a:off x="2784256" y="1382544"/>
            <a:ext cx="104173" cy="848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79433B8-D5D2-40B1-9FC6-9ED7DC022A1D}"/>
              </a:ext>
            </a:extLst>
          </p:cNvPr>
          <p:cNvSpPr/>
          <p:nvPr/>
        </p:nvSpPr>
        <p:spPr>
          <a:xfrm>
            <a:off x="3072336" y="1908765"/>
            <a:ext cx="97547" cy="848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D9ADF12-607C-482A-B05D-0E528754D181}"/>
              </a:ext>
            </a:extLst>
          </p:cNvPr>
          <p:cNvSpPr/>
          <p:nvPr/>
        </p:nvSpPr>
        <p:spPr>
          <a:xfrm>
            <a:off x="2909963" y="1361668"/>
            <a:ext cx="104173" cy="848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C645A02-4306-43AC-AF56-8DF18B46C6D7}"/>
              </a:ext>
            </a:extLst>
          </p:cNvPr>
          <p:cNvSpPr/>
          <p:nvPr/>
        </p:nvSpPr>
        <p:spPr>
          <a:xfrm>
            <a:off x="2727900" y="1482238"/>
            <a:ext cx="104173" cy="848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0B3323D-0345-436C-A25E-98F940368944}"/>
              </a:ext>
            </a:extLst>
          </p:cNvPr>
          <p:cNvSpPr/>
          <p:nvPr/>
        </p:nvSpPr>
        <p:spPr>
          <a:xfrm>
            <a:off x="2847466" y="1513393"/>
            <a:ext cx="104173" cy="848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E65B0F5-5950-4F41-A44F-0C31D69A5599}"/>
              </a:ext>
            </a:extLst>
          </p:cNvPr>
          <p:cNvSpPr/>
          <p:nvPr/>
        </p:nvSpPr>
        <p:spPr>
          <a:xfrm>
            <a:off x="3072747" y="1564617"/>
            <a:ext cx="104173" cy="848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E9E2671-F7E9-4070-9A20-555B72552FC0}"/>
              </a:ext>
            </a:extLst>
          </p:cNvPr>
          <p:cNvSpPr/>
          <p:nvPr/>
        </p:nvSpPr>
        <p:spPr>
          <a:xfrm>
            <a:off x="2974648" y="1485909"/>
            <a:ext cx="104173" cy="848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4DEA953-7025-4762-8663-3D51EA2446DC}"/>
              </a:ext>
            </a:extLst>
          </p:cNvPr>
          <p:cNvSpPr/>
          <p:nvPr/>
        </p:nvSpPr>
        <p:spPr>
          <a:xfrm>
            <a:off x="2616967" y="1553010"/>
            <a:ext cx="104173" cy="848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329DAC8-0B5D-4A5B-9975-6A6C34142182}"/>
              </a:ext>
            </a:extLst>
          </p:cNvPr>
          <p:cNvSpPr/>
          <p:nvPr/>
        </p:nvSpPr>
        <p:spPr>
          <a:xfrm>
            <a:off x="2624230" y="1868174"/>
            <a:ext cx="104173" cy="848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E9F4ACE-9448-45E7-A439-2D1C9277F8D2}"/>
              </a:ext>
            </a:extLst>
          </p:cNvPr>
          <p:cNvSpPr/>
          <p:nvPr/>
        </p:nvSpPr>
        <p:spPr>
          <a:xfrm>
            <a:off x="2728676" y="1695356"/>
            <a:ext cx="104173" cy="848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DD4EAAC-B927-44E4-808F-7E49419923B0}"/>
              </a:ext>
            </a:extLst>
          </p:cNvPr>
          <p:cNvSpPr/>
          <p:nvPr/>
        </p:nvSpPr>
        <p:spPr>
          <a:xfrm>
            <a:off x="3138990" y="1730229"/>
            <a:ext cx="104173" cy="848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7CCAC63-2568-4FF0-9273-A39912D4D8C5}"/>
              </a:ext>
            </a:extLst>
          </p:cNvPr>
          <p:cNvSpPr/>
          <p:nvPr/>
        </p:nvSpPr>
        <p:spPr>
          <a:xfrm>
            <a:off x="2553087" y="2067732"/>
            <a:ext cx="104173" cy="848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2D1C5D3-C92A-4FB0-BF65-2C1293B152A0}"/>
              </a:ext>
            </a:extLst>
          </p:cNvPr>
          <p:cNvSpPr/>
          <p:nvPr/>
        </p:nvSpPr>
        <p:spPr>
          <a:xfrm>
            <a:off x="2375449" y="1914560"/>
            <a:ext cx="104173" cy="848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73FDF23-B6ED-47CA-8F4A-F3D24B024343}"/>
              </a:ext>
            </a:extLst>
          </p:cNvPr>
          <p:cNvSpPr/>
          <p:nvPr/>
        </p:nvSpPr>
        <p:spPr>
          <a:xfrm>
            <a:off x="2900255" y="1777385"/>
            <a:ext cx="104173" cy="848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37EDD61-8FFF-4E1C-AEBA-3B3DBA093C25}"/>
              </a:ext>
            </a:extLst>
          </p:cNvPr>
          <p:cNvSpPr/>
          <p:nvPr/>
        </p:nvSpPr>
        <p:spPr>
          <a:xfrm>
            <a:off x="2864167" y="1607294"/>
            <a:ext cx="104173" cy="848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12AB0A3-99DE-42F7-9E83-93127D11039C}"/>
              </a:ext>
            </a:extLst>
          </p:cNvPr>
          <p:cNvSpPr/>
          <p:nvPr/>
        </p:nvSpPr>
        <p:spPr>
          <a:xfrm>
            <a:off x="2826981" y="1916750"/>
            <a:ext cx="104173" cy="848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2B2ED51-AD44-48BD-A48C-BB06569627DA}"/>
              </a:ext>
            </a:extLst>
          </p:cNvPr>
          <p:cNvSpPr/>
          <p:nvPr/>
        </p:nvSpPr>
        <p:spPr>
          <a:xfrm>
            <a:off x="2846692" y="2040832"/>
            <a:ext cx="104173" cy="848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C620830-AC9E-45E1-8417-3E429DA3A4B0}"/>
              </a:ext>
            </a:extLst>
          </p:cNvPr>
          <p:cNvSpPr/>
          <p:nvPr/>
        </p:nvSpPr>
        <p:spPr>
          <a:xfrm>
            <a:off x="2488615" y="1737570"/>
            <a:ext cx="104173" cy="848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215C25C-2D20-4610-81C2-107C9F17F58A}"/>
              </a:ext>
            </a:extLst>
          </p:cNvPr>
          <p:cNvSpPr/>
          <p:nvPr/>
        </p:nvSpPr>
        <p:spPr>
          <a:xfrm>
            <a:off x="3063841" y="2122964"/>
            <a:ext cx="104173" cy="848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DF704A-C269-4999-9FE1-A0035878B012}"/>
              </a:ext>
            </a:extLst>
          </p:cNvPr>
          <p:cNvSpPr txBox="1"/>
          <p:nvPr/>
        </p:nvSpPr>
        <p:spPr>
          <a:xfrm>
            <a:off x="-271247" y="1682083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>
                <a:solidFill>
                  <a:srgbClr val="2E75B5"/>
                </a:solidFill>
              </a:rPr>
              <a:t>Droplets</a:t>
            </a:r>
            <a:endParaRPr lang="en-US" dirty="0">
              <a:solidFill>
                <a:srgbClr val="2E75B5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5D842D-B647-40FC-9DB5-96B7EB9558D7}"/>
              </a:ext>
            </a:extLst>
          </p:cNvPr>
          <p:cNvSpPr txBox="1"/>
          <p:nvPr/>
        </p:nvSpPr>
        <p:spPr>
          <a:xfrm>
            <a:off x="-238779" y="962032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/>
              <a:t>Nozzle</a:t>
            </a:r>
          </a:p>
        </p:txBody>
      </p:sp>
      <p:sp>
        <p:nvSpPr>
          <p:cNvPr id="15" name="Explosion: 8 Points 14">
            <a:extLst>
              <a:ext uri="{FF2B5EF4-FFF2-40B4-BE49-F238E27FC236}">
                <a16:creationId xmlns:a16="http://schemas.microsoft.com/office/drawing/2014/main" id="{AE1D4408-51DE-46F2-A3F5-35F29CB68CE7}"/>
              </a:ext>
            </a:extLst>
          </p:cNvPr>
          <p:cNvSpPr/>
          <p:nvPr/>
        </p:nvSpPr>
        <p:spPr>
          <a:xfrm>
            <a:off x="3338555" y="2710800"/>
            <a:ext cx="223615" cy="246043"/>
          </a:xfrm>
          <a:prstGeom prst="irregularSeal1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Explosion: 8 Points 56">
            <a:extLst>
              <a:ext uri="{FF2B5EF4-FFF2-40B4-BE49-F238E27FC236}">
                <a16:creationId xmlns:a16="http://schemas.microsoft.com/office/drawing/2014/main" id="{5C0BFD0E-C41E-45AC-B3CD-93DAD30B1DF3}"/>
              </a:ext>
            </a:extLst>
          </p:cNvPr>
          <p:cNvSpPr/>
          <p:nvPr/>
        </p:nvSpPr>
        <p:spPr>
          <a:xfrm>
            <a:off x="2536474" y="2937966"/>
            <a:ext cx="176591" cy="206522"/>
          </a:xfrm>
          <a:prstGeom prst="irregularSeal1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Explosion: 8 Points 57">
            <a:extLst>
              <a:ext uri="{FF2B5EF4-FFF2-40B4-BE49-F238E27FC236}">
                <a16:creationId xmlns:a16="http://schemas.microsoft.com/office/drawing/2014/main" id="{471F24DE-A78B-42B5-AA53-4D301AC81E81}"/>
              </a:ext>
            </a:extLst>
          </p:cNvPr>
          <p:cNvSpPr/>
          <p:nvPr/>
        </p:nvSpPr>
        <p:spPr>
          <a:xfrm>
            <a:off x="2832072" y="2735151"/>
            <a:ext cx="174621" cy="257297"/>
          </a:xfrm>
          <a:prstGeom prst="irregularSeal1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Explosion: 8 Points 58">
            <a:extLst>
              <a:ext uri="{FF2B5EF4-FFF2-40B4-BE49-F238E27FC236}">
                <a16:creationId xmlns:a16="http://schemas.microsoft.com/office/drawing/2014/main" id="{008A60A9-55BD-4407-8E1A-B3F98B75B993}"/>
              </a:ext>
            </a:extLst>
          </p:cNvPr>
          <p:cNvSpPr/>
          <p:nvPr/>
        </p:nvSpPr>
        <p:spPr>
          <a:xfrm>
            <a:off x="2241845" y="2597918"/>
            <a:ext cx="259225" cy="330439"/>
          </a:xfrm>
          <a:prstGeom prst="irregularSeal1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Explosion: 8 Points 59">
            <a:extLst>
              <a:ext uri="{FF2B5EF4-FFF2-40B4-BE49-F238E27FC236}">
                <a16:creationId xmlns:a16="http://schemas.microsoft.com/office/drawing/2014/main" id="{A75D5B6C-BFF4-40EF-B80A-F34E65FD9002}"/>
              </a:ext>
            </a:extLst>
          </p:cNvPr>
          <p:cNvSpPr/>
          <p:nvPr/>
        </p:nvSpPr>
        <p:spPr>
          <a:xfrm>
            <a:off x="3488012" y="3317188"/>
            <a:ext cx="230831" cy="252106"/>
          </a:xfrm>
          <a:prstGeom prst="irregularSeal1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Explosion: 8 Points 60">
            <a:extLst>
              <a:ext uri="{FF2B5EF4-FFF2-40B4-BE49-F238E27FC236}">
                <a16:creationId xmlns:a16="http://schemas.microsoft.com/office/drawing/2014/main" id="{9841BDB8-D158-45B3-BAA2-EBCA5B0DAA64}"/>
              </a:ext>
            </a:extLst>
          </p:cNvPr>
          <p:cNvSpPr/>
          <p:nvPr/>
        </p:nvSpPr>
        <p:spPr>
          <a:xfrm>
            <a:off x="2779986" y="3386025"/>
            <a:ext cx="252103" cy="294832"/>
          </a:xfrm>
          <a:prstGeom prst="irregularSeal1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Explosion: 8 Points 61">
            <a:extLst>
              <a:ext uri="{FF2B5EF4-FFF2-40B4-BE49-F238E27FC236}">
                <a16:creationId xmlns:a16="http://schemas.microsoft.com/office/drawing/2014/main" id="{6D246BF0-7117-4C85-B067-5B39E9EE9429}"/>
              </a:ext>
            </a:extLst>
          </p:cNvPr>
          <p:cNvSpPr/>
          <p:nvPr/>
        </p:nvSpPr>
        <p:spPr>
          <a:xfrm>
            <a:off x="3014135" y="3114539"/>
            <a:ext cx="227567" cy="283835"/>
          </a:xfrm>
          <a:prstGeom prst="irregularSeal1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Explosion: 8 Points 62">
            <a:extLst>
              <a:ext uri="{FF2B5EF4-FFF2-40B4-BE49-F238E27FC236}">
                <a16:creationId xmlns:a16="http://schemas.microsoft.com/office/drawing/2014/main" id="{3CFE99C1-AD61-4169-B739-F539522ACAEA}"/>
              </a:ext>
            </a:extLst>
          </p:cNvPr>
          <p:cNvSpPr/>
          <p:nvPr/>
        </p:nvSpPr>
        <p:spPr>
          <a:xfrm>
            <a:off x="2470302" y="3275144"/>
            <a:ext cx="178510" cy="227550"/>
          </a:xfrm>
          <a:prstGeom prst="irregularSeal1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A8298EB-F627-4F5F-901A-DFE7EE3FC763}"/>
              </a:ext>
            </a:extLst>
          </p:cNvPr>
          <p:cNvSpPr txBox="1"/>
          <p:nvPr/>
        </p:nvSpPr>
        <p:spPr>
          <a:xfrm>
            <a:off x="-317049" y="2771550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>
                <a:solidFill>
                  <a:srgbClr val="2E75B5"/>
                </a:solidFill>
                <a:cs typeface="Calibri"/>
              </a:rPr>
              <a:t>Granules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15B8CCF-CA59-42F4-9BDC-5D39D6B78379}"/>
              </a:ext>
            </a:extLst>
          </p:cNvPr>
          <p:cNvSpPr/>
          <p:nvPr/>
        </p:nvSpPr>
        <p:spPr>
          <a:xfrm>
            <a:off x="1472723" y="4613299"/>
            <a:ext cx="2936906" cy="12989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7" name="Picture 67">
            <a:extLst>
              <a:ext uri="{FF2B5EF4-FFF2-40B4-BE49-F238E27FC236}">
                <a16:creationId xmlns:a16="http://schemas.microsoft.com/office/drawing/2014/main" id="{BC2DB88B-4CAA-4D53-8816-29AD78037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336" y="4813417"/>
            <a:ext cx="2743200" cy="848883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C382AE03-A407-4BFE-A2FB-766AFBB70244}"/>
              </a:ext>
            </a:extLst>
          </p:cNvPr>
          <p:cNvSpPr txBox="1"/>
          <p:nvPr/>
        </p:nvSpPr>
        <p:spPr>
          <a:xfrm>
            <a:off x="-316178" y="5029387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/>
              <a:t>Fan</a:t>
            </a:r>
            <a:endParaRPr lang="en-US">
              <a:cs typeface="Calibri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0321D0C-13ED-401D-9363-230FDD2714FA}"/>
              </a:ext>
            </a:extLst>
          </p:cNvPr>
          <p:cNvSpPr txBox="1"/>
          <p:nvPr/>
        </p:nvSpPr>
        <p:spPr>
          <a:xfrm>
            <a:off x="6767016" y="6222263"/>
            <a:ext cx="6096000" cy="43088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200" b="1" dirty="0"/>
              <a:t>ACCRETION OF GAS</a:t>
            </a:r>
            <a:r>
              <a:rPr lang="en-GB" sz="2200" b="1" dirty="0">
                <a:cs typeface="Calibri"/>
              </a:rPr>
              <a:t> INTO A BLACK HOLE</a:t>
            </a:r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510EF92-C097-40F8-A5E5-89B105A0A59F}"/>
              </a:ext>
            </a:extLst>
          </p:cNvPr>
          <p:cNvSpPr txBox="1"/>
          <p:nvPr/>
        </p:nvSpPr>
        <p:spPr>
          <a:xfrm>
            <a:off x="-279936" y="6221921"/>
            <a:ext cx="6661796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b="1" dirty="0">
                <a:latin typeface="Calibri"/>
                <a:cs typeface="Calibri"/>
              </a:rPr>
              <a:t>SPRAY DRYING PROCESS FOR LAUNDRY POWDER</a:t>
            </a:r>
            <a:endParaRPr lang="en-US"/>
          </a:p>
          <a:p>
            <a:pPr algn="ctr"/>
            <a:endParaRPr lang="en-GB" sz="2200" b="1" dirty="0">
              <a:latin typeface="Calibri"/>
              <a:cs typeface="Calibri"/>
            </a:endParaRP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80C83E7-0E9C-4E9F-89AB-8CA2715C5748}"/>
              </a:ext>
            </a:extLst>
          </p:cNvPr>
          <p:cNvCxnSpPr/>
          <p:nvPr/>
        </p:nvCxnSpPr>
        <p:spPr>
          <a:xfrm flipV="1">
            <a:off x="1914260" y="3847029"/>
            <a:ext cx="2848" cy="60960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8E42CDF-AD61-4141-96CB-4D584C2A9D5E}"/>
              </a:ext>
            </a:extLst>
          </p:cNvPr>
          <p:cNvCxnSpPr>
            <a:cxnSpLocks/>
          </p:cNvCxnSpPr>
          <p:nvPr/>
        </p:nvCxnSpPr>
        <p:spPr>
          <a:xfrm flipV="1">
            <a:off x="2355791" y="3847028"/>
            <a:ext cx="2848" cy="60960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7EDDB8CA-DB23-4ADA-95B8-7C1F19891465}"/>
              </a:ext>
            </a:extLst>
          </p:cNvPr>
          <p:cNvCxnSpPr>
            <a:cxnSpLocks/>
          </p:cNvCxnSpPr>
          <p:nvPr/>
        </p:nvCxnSpPr>
        <p:spPr>
          <a:xfrm flipV="1">
            <a:off x="3822820" y="3847029"/>
            <a:ext cx="2848" cy="60960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E0D90B73-42AB-4B8C-96AE-4E31B2A16AA5}"/>
              </a:ext>
            </a:extLst>
          </p:cNvPr>
          <p:cNvCxnSpPr>
            <a:cxnSpLocks/>
          </p:cNvCxnSpPr>
          <p:nvPr/>
        </p:nvCxnSpPr>
        <p:spPr>
          <a:xfrm flipV="1">
            <a:off x="2897025" y="3861271"/>
            <a:ext cx="2848" cy="60960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A3EC355-6091-44FF-A617-650962E6B004}"/>
              </a:ext>
            </a:extLst>
          </p:cNvPr>
          <p:cNvCxnSpPr>
            <a:cxnSpLocks/>
          </p:cNvCxnSpPr>
          <p:nvPr/>
        </p:nvCxnSpPr>
        <p:spPr>
          <a:xfrm flipV="1">
            <a:off x="3338556" y="3861271"/>
            <a:ext cx="2848" cy="60960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88E5E118-A0DF-41AD-A544-2A996417DB7B}"/>
              </a:ext>
            </a:extLst>
          </p:cNvPr>
          <p:cNvSpPr txBox="1"/>
          <p:nvPr/>
        </p:nvSpPr>
        <p:spPr>
          <a:xfrm>
            <a:off x="567741" y="4009350"/>
            <a:ext cx="969949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>
                <a:cs typeface="Calibri"/>
              </a:rPr>
              <a:t>Hot air</a:t>
            </a:r>
          </a:p>
        </p:txBody>
      </p:sp>
      <p:pic>
        <p:nvPicPr>
          <p:cNvPr id="80" name="Picture 80" descr="A star filled sky&#10;&#10;Description generated with high confidence">
            <a:extLst>
              <a:ext uri="{FF2B5EF4-FFF2-40B4-BE49-F238E27FC236}">
                <a16:creationId xmlns:a16="http://schemas.microsoft.com/office/drawing/2014/main" id="{537229E6-40D8-4BCD-998E-B3DDFD275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6937" y="4417124"/>
            <a:ext cx="4039311" cy="1655716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3DF77253-4E84-4188-883B-79F3C710B26B}"/>
              </a:ext>
            </a:extLst>
          </p:cNvPr>
          <p:cNvSpPr txBox="1"/>
          <p:nvPr/>
        </p:nvSpPr>
        <p:spPr>
          <a:xfrm>
            <a:off x="5089601" y="4894441"/>
            <a:ext cx="27432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>
                <a:solidFill>
                  <a:srgbClr val="1E4E79"/>
                </a:solidFill>
                <a:cs typeface="Calibri"/>
              </a:rPr>
              <a:t>Active Galactic Nuclei (AGN)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D1A3C439-FB59-4D3F-9E59-A219232C6FA6}"/>
              </a:ext>
            </a:extLst>
          </p:cNvPr>
          <p:cNvCxnSpPr>
            <a:cxnSpLocks/>
          </p:cNvCxnSpPr>
          <p:nvPr/>
        </p:nvCxnSpPr>
        <p:spPr>
          <a:xfrm flipV="1">
            <a:off x="7910556" y="3768691"/>
            <a:ext cx="2848" cy="60960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8D14FFD2-FFF6-430D-B543-BF3B8177F12D}"/>
              </a:ext>
            </a:extLst>
          </p:cNvPr>
          <p:cNvCxnSpPr>
            <a:cxnSpLocks/>
          </p:cNvCxnSpPr>
          <p:nvPr/>
        </p:nvCxnSpPr>
        <p:spPr>
          <a:xfrm flipV="1">
            <a:off x="8715283" y="3768690"/>
            <a:ext cx="2848" cy="60960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2EBF993A-67FE-42E7-ADF7-E881BF272815}"/>
              </a:ext>
            </a:extLst>
          </p:cNvPr>
          <p:cNvCxnSpPr>
            <a:cxnSpLocks/>
          </p:cNvCxnSpPr>
          <p:nvPr/>
        </p:nvCxnSpPr>
        <p:spPr>
          <a:xfrm flipV="1">
            <a:off x="11179324" y="3768691"/>
            <a:ext cx="2848" cy="60960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59252D45-6587-4991-9630-F1A5D1A1C660}"/>
              </a:ext>
            </a:extLst>
          </p:cNvPr>
          <p:cNvCxnSpPr>
            <a:cxnSpLocks/>
          </p:cNvCxnSpPr>
          <p:nvPr/>
        </p:nvCxnSpPr>
        <p:spPr>
          <a:xfrm flipV="1">
            <a:off x="9527139" y="3782935"/>
            <a:ext cx="2848" cy="60960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B9403264-A088-4759-BF4F-31709EB56DA5}"/>
              </a:ext>
            </a:extLst>
          </p:cNvPr>
          <p:cNvCxnSpPr>
            <a:cxnSpLocks/>
          </p:cNvCxnSpPr>
          <p:nvPr/>
        </p:nvCxnSpPr>
        <p:spPr>
          <a:xfrm flipV="1">
            <a:off x="10303376" y="3782934"/>
            <a:ext cx="2848" cy="60960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19507B83-FD6C-4924-B6DB-03539266183C}"/>
              </a:ext>
            </a:extLst>
          </p:cNvPr>
          <p:cNvSpPr txBox="1"/>
          <p:nvPr/>
        </p:nvSpPr>
        <p:spPr>
          <a:xfrm>
            <a:off x="5967624" y="4012592"/>
            <a:ext cx="154679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>
                <a:cs typeface="Calibri"/>
              </a:rPr>
              <a:t>AGN wind</a:t>
            </a:r>
          </a:p>
        </p:txBody>
      </p:sp>
      <p:pic>
        <p:nvPicPr>
          <p:cNvPr id="89" name="Picture 89" descr="A picture containing outdoor object, snow, star&#10;&#10;Description generated with very high confidence">
            <a:extLst>
              <a:ext uri="{FF2B5EF4-FFF2-40B4-BE49-F238E27FC236}">
                <a16:creationId xmlns:a16="http://schemas.microsoft.com/office/drawing/2014/main" id="{EFED02A0-C891-4044-9550-9A309C7245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0792" y="2420765"/>
            <a:ext cx="777669" cy="528079"/>
          </a:xfrm>
          <a:prstGeom prst="rect">
            <a:avLst/>
          </a:prstGeom>
        </p:spPr>
      </p:pic>
      <p:sp>
        <p:nvSpPr>
          <p:cNvPr id="91" name="Circle: Hollow 90">
            <a:extLst>
              <a:ext uri="{FF2B5EF4-FFF2-40B4-BE49-F238E27FC236}">
                <a16:creationId xmlns:a16="http://schemas.microsoft.com/office/drawing/2014/main" id="{B28DA1EE-5D48-4FD5-A035-DE6518B2151E}"/>
              </a:ext>
            </a:extLst>
          </p:cNvPr>
          <p:cNvSpPr/>
          <p:nvPr/>
        </p:nvSpPr>
        <p:spPr>
          <a:xfrm>
            <a:off x="9177461" y="2192897"/>
            <a:ext cx="1042587" cy="1028344"/>
          </a:xfrm>
          <a:prstGeom prst="donu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92" name="Picture 89" descr="A picture containing outdoor object, snow, star&#10;&#10;Description generated with very high confidence">
            <a:extLst>
              <a:ext uri="{FF2B5EF4-FFF2-40B4-BE49-F238E27FC236}">
                <a16:creationId xmlns:a16="http://schemas.microsoft.com/office/drawing/2014/main" id="{FBD224BE-9DFA-452D-8451-867B43337D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8719" y="3054577"/>
            <a:ext cx="777669" cy="528079"/>
          </a:xfrm>
          <a:prstGeom prst="rect">
            <a:avLst/>
          </a:prstGeom>
        </p:spPr>
      </p:pic>
      <p:sp>
        <p:nvSpPr>
          <p:cNvPr id="93" name="Circle: Hollow 92">
            <a:extLst>
              <a:ext uri="{FF2B5EF4-FFF2-40B4-BE49-F238E27FC236}">
                <a16:creationId xmlns:a16="http://schemas.microsoft.com/office/drawing/2014/main" id="{5CDEDBA1-C59D-409F-A31F-A3DAEDF0BA66}"/>
              </a:ext>
            </a:extLst>
          </p:cNvPr>
          <p:cNvSpPr/>
          <p:nvPr/>
        </p:nvSpPr>
        <p:spPr>
          <a:xfrm>
            <a:off x="10239287" y="2768836"/>
            <a:ext cx="1042587" cy="1028344"/>
          </a:xfrm>
          <a:prstGeom prst="donu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94" name="Picture 89" descr="A picture containing outdoor object, snow, star&#10;&#10;Description generated with very high confidence">
            <a:extLst>
              <a:ext uri="{FF2B5EF4-FFF2-40B4-BE49-F238E27FC236}">
                <a16:creationId xmlns:a16="http://schemas.microsoft.com/office/drawing/2014/main" id="{881A0DAA-6B23-4201-8E68-BCDDE73727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3164" y="3111549"/>
            <a:ext cx="777669" cy="528079"/>
          </a:xfrm>
          <a:prstGeom prst="rect">
            <a:avLst/>
          </a:prstGeom>
        </p:spPr>
      </p:pic>
      <p:sp>
        <p:nvSpPr>
          <p:cNvPr id="95" name="Circle: Hollow 94">
            <a:extLst>
              <a:ext uri="{FF2B5EF4-FFF2-40B4-BE49-F238E27FC236}">
                <a16:creationId xmlns:a16="http://schemas.microsoft.com/office/drawing/2014/main" id="{30C3DA7C-9842-4EAC-9861-8409C640E992}"/>
              </a:ext>
            </a:extLst>
          </p:cNvPr>
          <p:cNvSpPr/>
          <p:nvPr/>
        </p:nvSpPr>
        <p:spPr>
          <a:xfrm>
            <a:off x="7803732" y="2825808"/>
            <a:ext cx="1042587" cy="1028344"/>
          </a:xfrm>
          <a:prstGeom prst="donu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5297111-6573-4CD8-8C8F-191FCB2D38AF}"/>
              </a:ext>
            </a:extLst>
          </p:cNvPr>
          <p:cNvSpPr txBox="1"/>
          <p:nvPr/>
        </p:nvSpPr>
        <p:spPr>
          <a:xfrm>
            <a:off x="6081567" y="2908760"/>
            <a:ext cx="154679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  <a:cs typeface="Calibri"/>
              </a:rPr>
              <a:t>HII regions</a:t>
            </a:r>
          </a:p>
        </p:txBody>
      </p:sp>
      <p:pic>
        <p:nvPicPr>
          <p:cNvPr id="100" name="Picture 98" descr="A picture containing electronics&#10;&#10;Description generated with high confidence">
            <a:extLst>
              <a:ext uri="{FF2B5EF4-FFF2-40B4-BE49-F238E27FC236}">
                <a16:creationId xmlns:a16="http://schemas.microsoft.com/office/drawing/2014/main" id="{13AB30F5-F656-4FC7-8530-42557F2C01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60000">
            <a:off x="7407341" y="1218341"/>
            <a:ext cx="934341" cy="941461"/>
          </a:xfrm>
          <a:prstGeom prst="rect">
            <a:avLst/>
          </a:prstGeom>
        </p:spPr>
      </p:pic>
      <p:pic>
        <p:nvPicPr>
          <p:cNvPr id="101" name="Picture 98" descr="A picture containing electronics&#10;&#10;Description generated with high confidence">
            <a:extLst>
              <a:ext uri="{FF2B5EF4-FFF2-40B4-BE49-F238E27FC236}">
                <a16:creationId xmlns:a16="http://schemas.microsoft.com/office/drawing/2014/main" id="{6CFFD679-7EC7-4CC8-9E91-54FE011E6D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60000">
            <a:off x="8454201" y="1218341"/>
            <a:ext cx="934341" cy="941461"/>
          </a:xfrm>
          <a:prstGeom prst="rect">
            <a:avLst/>
          </a:prstGeom>
        </p:spPr>
      </p:pic>
      <p:pic>
        <p:nvPicPr>
          <p:cNvPr id="102" name="Picture 98" descr="A picture containing electronics&#10;&#10;Description generated with high confidence">
            <a:extLst>
              <a:ext uri="{FF2B5EF4-FFF2-40B4-BE49-F238E27FC236}">
                <a16:creationId xmlns:a16="http://schemas.microsoft.com/office/drawing/2014/main" id="{F54347F0-38D2-407C-AAF9-FAD7EC410F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60000">
            <a:off x="9486816" y="1246826"/>
            <a:ext cx="934341" cy="941461"/>
          </a:xfrm>
          <a:prstGeom prst="rect">
            <a:avLst/>
          </a:prstGeom>
        </p:spPr>
      </p:pic>
      <p:pic>
        <p:nvPicPr>
          <p:cNvPr id="103" name="Picture 98" descr="A picture containing electronics&#10;&#10;Description generated with high confidence">
            <a:extLst>
              <a:ext uri="{FF2B5EF4-FFF2-40B4-BE49-F238E27FC236}">
                <a16:creationId xmlns:a16="http://schemas.microsoft.com/office/drawing/2014/main" id="{4AA3A408-5DB8-41E8-95A2-371D562242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60000">
            <a:off x="10519436" y="1218339"/>
            <a:ext cx="934341" cy="941461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D89D6F4D-8B08-4CD5-ACD0-C98F491F7938}"/>
              </a:ext>
            </a:extLst>
          </p:cNvPr>
          <p:cNvSpPr txBox="1"/>
          <p:nvPr/>
        </p:nvSpPr>
        <p:spPr>
          <a:xfrm>
            <a:off x="5825196" y="1634011"/>
            <a:ext cx="154679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>
                <a:cs typeface="Calibri"/>
              </a:rPr>
              <a:t>Gas inflow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8141522B-BB2E-43AE-906A-971894A7DEB8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963561" y="393290"/>
            <a:ext cx="1913521" cy="613028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AB210864-1D5B-4A41-ABE2-8F4D406CAC59}"/>
              </a:ext>
            </a:extLst>
          </p:cNvPr>
          <p:cNvSpPr txBox="1"/>
          <p:nvPr/>
        </p:nvSpPr>
        <p:spPr>
          <a:xfrm>
            <a:off x="-254595" y="2392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>
                <a:solidFill>
                  <a:srgbClr val="2E75B5"/>
                </a:solidFill>
              </a:rPr>
              <a:t>Slurry</a:t>
            </a:r>
            <a:endParaRPr lang="en-US" dirty="0">
              <a:solidFill>
                <a:srgbClr val="2E75B5"/>
              </a:solidFill>
            </a:endParaRPr>
          </a:p>
        </p:txBody>
      </p:sp>
      <p:sp>
        <p:nvSpPr>
          <p:cNvPr id="35" name="Flowchart: Manual Operation 34">
            <a:extLst>
              <a:ext uri="{FF2B5EF4-FFF2-40B4-BE49-F238E27FC236}">
                <a16:creationId xmlns:a16="http://schemas.microsoft.com/office/drawing/2014/main" id="{0D629D81-4793-4C5D-933F-0AC90DB7C76E}"/>
              </a:ext>
            </a:extLst>
          </p:cNvPr>
          <p:cNvSpPr/>
          <p:nvPr/>
        </p:nvSpPr>
        <p:spPr>
          <a:xfrm>
            <a:off x="2759068" y="1006318"/>
            <a:ext cx="236028" cy="281275"/>
          </a:xfrm>
          <a:prstGeom prst="flowChartManualOperati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AF36C437-5FDB-4A61-9581-B57A0E057F67}"/>
              </a:ext>
            </a:extLst>
          </p:cNvPr>
          <p:cNvSpPr/>
          <p:nvPr/>
        </p:nvSpPr>
        <p:spPr>
          <a:xfrm>
            <a:off x="3255589" y="1994009"/>
            <a:ext cx="104173" cy="848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B">
            <a:extLst>
              <a:ext uri="{FF2B5EF4-FFF2-40B4-BE49-F238E27FC236}">
                <a16:creationId xmlns:a16="http://schemas.microsoft.com/office/drawing/2014/main" id="{E49B3EFF-B037-7D43-985C-E0F7B5EB04E4}"/>
              </a:ext>
            </a:extLst>
          </p:cNvPr>
          <p:cNvSpPr/>
          <p:nvPr/>
        </p:nvSpPr>
        <p:spPr>
          <a:xfrm>
            <a:off x="0" y="6705600"/>
            <a:ext cx="1681655" cy="15240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0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1D040DA-0EEA-4E99-A5CF-941FBD95245D}"/>
              </a:ext>
            </a:extLst>
          </p:cNvPr>
          <p:cNvSpPr/>
          <p:nvPr/>
        </p:nvSpPr>
        <p:spPr>
          <a:xfrm>
            <a:off x="143699" y="3920443"/>
            <a:ext cx="4664098" cy="191262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58FC4D-49B0-49F8-B004-FFD4161F5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24" y="-99214"/>
            <a:ext cx="10515600" cy="926760"/>
          </a:xfrm>
        </p:spPr>
        <p:txBody>
          <a:bodyPr/>
          <a:lstStyle/>
          <a:p>
            <a:pPr algn="ctr"/>
            <a:r>
              <a:rPr lang="en-GB" dirty="0">
                <a:cs typeface="Calibri Light"/>
              </a:rPr>
              <a:t>Challenge to P&amp;G</a:t>
            </a:r>
          </a:p>
        </p:txBody>
      </p:sp>
      <p:pic>
        <p:nvPicPr>
          <p:cNvPr id="73" name="Picture 28" descr="https://encrypted-tbn1.gstatic.com/images?q=tbn:ANd9GcQG0rzHJJ5wgbvhsH3e4GJQQUwR19rpHziblFnQZ73Zlg8RGy-V">
            <a:extLst>
              <a:ext uri="{FF2B5EF4-FFF2-40B4-BE49-F238E27FC236}">
                <a16:creationId xmlns:a16="http://schemas.microsoft.com/office/drawing/2014/main" id="{D773AA2E-1798-4F89-92A0-7CB6DD42C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33" y="1286984"/>
            <a:ext cx="409709" cy="30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7" name="Straight Arrow Connector 137">
            <a:extLst>
              <a:ext uri="{FF2B5EF4-FFF2-40B4-BE49-F238E27FC236}">
                <a16:creationId xmlns:a16="http://schemas.microsoft.com/office/drawing/2014/main" id="{7881F321-FE36-4149-A33F-C96EF7BC41E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35934" y="1458159"/>
            <a:ext cx="518862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8" name="TextBox 139">
            <a:extLst>
              <a:ext uri="{FF2B5EF4-FFF2-40B4-BE49-F238E27FC236}">
                <a16:creationId xmlns:a16="http://schemas.microsoft.com/office/drawing/2014/main" id="{19EA5443-BA55-4BA4-A73F-29DDF99E4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4032" y="1560469"/>
            <a:ext cx="19372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9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1600" dirty="0">
                <a:latin typeface="Calibri"/>
                <a:cs typeface="Calibri"/>
              </a:rPr>
              <a:t>Product</a:t>
            </a:r>
            <a:r>
              <a:rPr lang="en-GB" altLang="en-US" sz="1600" dirty="0">
                <a:latin typeface="Calibri body"/>
              </a:rPr>
              <a:t> Launch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12B2039-3EA5-4D3B-B0B1-65398DB048DA}"/>
              </a:ext>
            </a:extLst>
          </p:cNvPr>
          <p:cNvSpPr txBox="1"/>
          <p:nvPr/>
        </p:nvSpPr>
        <p:spPr>
          <a:xfrm>
            <a:off x="7544937" y="1604805"/>
            <a:ext cx="1703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Physical Testing</a:t>
            </a:r>
          </a:p>
        </p:txBody>
      </p:sp>
      <p:cxnSp>
        <p:nvCxnSpPr>
          <p:cNvPr id="105" name="Straight Arrow Connector 137">
            <a:extLst>
              <a:ext uri="{FF2B5EF4-FFF2-40B4-BE49-F238E27FC236}">
                <a16:creationId xmlns:a16="http://schemas.microsoft.com/office/drawing/2014/main" id="{04513483-A5E4-4932-83FA-618CA2B5B34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747988" y="1458159"/>
            <a:ext cx="1003690" cy="4773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106" name="Picture 6" descr="Image result for computer user clipart">
            <a:extLst>
              <a:ext uri="{FF2B5EF4-FFF2-40B4-BE49-F238E27FC236}">
                <a16:creationId xmlns:a16="http://schemas.microsoft.com/office/drawing/2014/main" id="{4C16391E-210B-497E-92D5-2FFE16229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1015" y="2852758"/>
            <a:ext cx="560842" cy="50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82B4ECE7-7474-4D36-BF91-EB9BA571A6E6}"/>
              </a:ext>
            </a:extLst>
          </p:cNvPr>
          <p:cNvSpPr txBox="1"/>
          <p:nvPr/>
        </p:nvSpPr>
        <p:spPr>
          <a:xfrm rot="16200000">
            <a:off x="9485511" y="382958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Virtual Testing</a:t>
            </a:r>
          </a:p>
        </p:txBody>
      </p:sp>
      <p:sp>
        <p:nvSpPr>
          <p:cNvPr id="108" name="TextBox 139">
            <a:extLst>
              <a:ext uri="{FF2B5EF4-FFF2-40B4-BE49-F238E27FC236}">
                <a16:creationId xmlns:a16="http://schemas.microsoft.com/office/drawing/2014/main" id="{FCC324D9-E8D1-420F-B2CE-C7C9323C7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222" y="3392970"/>
            <a:ext cx="20442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9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1600" dirty="0">
                <a:latin typeface="Calibri"/>
                <a:cs typeface="Calibri"/>
              </a:rPr>
              <a:t>Manually trained Semi-Empirical Model</a:t>
            </a:r>
          </a:p>
        </p:txBody>
      </p:sp>
      <p:pic>
        <p:nvPicPr>
          <p:cNvPr id="109" name="Picture 28" descr="https://encrypted-tbn1.gstatic.com/images?q=tbn:ANd9GcQG0rzHJJ5wgbvhsH3e4GJQQUwR19rpHziblFnQZ73Zlg8RGy-V">
            <a:extLst>
              <a:ext uri="{FF2B5EF4-FFF2-40B4-BE49-F238E27FC236}">
                <a16:creationId xmlns:a16="http://schemas.microsoft.com/office/drawing/2014/main" id="{7AB73D6A-28E1-44FF-8B0C-DA9ED95E9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9996" y="827546"/>
            <a:ext cx="960264" cy="7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C7CF94FF-840D-4E1A-A0D6-F1D024E9AC78}"/>
              </a:ext>
            </a:extLst>
          </p:cNvPr>
          <p:cNvSpPr txBox="1"/>
          <p:nvPr/>
        </p:nvSpPr>
        <p:spPr>
          <a:xfrm>
            <a:off x="8100214" y="1242092"/>
            <a:ext cx="4267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/>
              <a:t>R&amp;D</a:t>
            </a:r>
          </a:p>
        </p:txBody>
      </p:sp>
      <p:pic>
        <p:nvPicPr>
          <p:cNvPr id="111" name="Picture 110">
            <a:extLst>
              <a:ext uri="{FF2B5EF4-FFF2-40B4-BE49-F238E27FC236}">
                <a16:creationId xmlns:a16="http://schemas.microsoft.com/office/drawing/2014/main" id="{455A38F4-3373-4A5A-9ABE-26340CAD14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138138" y="1789261"/>
            <a:ext cx="473507" cy="614297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4749882E-D622-476E-AB36-9A8E9524DB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790" y="2865917"/>
            <a:ext cx="527555" cy="546700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7F244F28-EFFF-4E5C-B305-29E82774F3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185183" y="1849796"/>
            <a:ext cx="339714" cy="440722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FC4B4B79-D12F-4DA9-AFCB-F369026BB70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124793" y="2260994"/>
            <a:ext cx="485125" cy="629369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2A67E1B1-692F-4FD8-A399-AC195FEBF6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5771" y="2292479"/>
            <a:ext cx="238537" cy="247193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4FB38E30-0DAE-4D16-A941-4E4752D6A906}"/>
              </a:ext>
            </a:extLst>
          </p:cNvPr>
          <p:cNvSpPr txBox="1"/>
          <p:nvPr/>
        </p:nvSpPr>
        <p:spPr>
          <a:xfrm>
            <a:off x="8727403" y="1988225"/>
            <a:ext cx="1499578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GB" sz="1400" dirty="0"/>
              <a:t>200+ experiments</a:t>
            </a:r>
            <a:endParaRPr lang="en-GB" sz="1400" dirty="0">
              <a:cs typeface="Calibri"/>
            </a:endParaRPr>
          </a:p>
          <a:p>
            <a:r>
              <a:rPr lang="en-GB" sz="1400" dirty="0"/>
              <a:t>8,000 data points</a:t>
            </a:r>
            <a:endParaRPr lang="en-GB" sz="1400" dirty="0">
              <a:cs typeface="Calibri"/>
            </a:endParaRPr>
          </a:p>
        </p:txBody>
      </p:sp>
      <p:pic>
        <p:nvPicPr>
          <p:cNvPr id="117" name="Picture 10" descr="https://i2.wp.com/www.richarddy.com/wp-content/uploads/2013/05/pass-or-fail.jpg">
            <a:extLst>
              <a:ext uri="{FF2B5EF4-FFF2-40B4-BE49-F238E27FC236}">
                <a16:creationId xmlns:a16="http://schemas.microsoft.com/office/drawing/2014/main" id="{AF1873BE-EDB9-4232-A550-75E632A66D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88279" y="951184"/>
            <a:ext cx="635200" cy="422125"/>
          </a:xfrm>
          <a:prstGeom prst="rect">
            <a:avLst/>
          </a:prstGeom>
          <a:noFill/>
          <a:ln w="12700">
            <a:noFill/>
            <a:prstDash val="dash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F0BA3873-BDA3-4069-A535-DA2BBF307C65}"/>
              </a:ext>
            </a:extLst>
          </p:cNvPr>
          <p:cNvSpPr txBox="1"/>
          <p:nvPr/>
        </p:nvSpPr>
        <p:spPr>
          <a:xfrm>
            <a:off x="5325302" y="1773018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latin typeface="Comic Sans MS" panose="030F0702030302020204" pitchFamily="66" charset="0"/>
              </a:rPr>
              <a:t>1950s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CA02C229-7BE5-4D5D-B620-2B404EB108F0}"/>
              </a:ext>
            </a:extLst>
          </p:cNvPr>
          <p:cNvSpPr txBox="1"/>
          <p:nvPr/>
        </p:nvSpPr>
        <p:spPr>
          <a:xfrm>
            <a:off x="5282131" y="3275517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latin typeface="Comic Sans MS" panose="030F0702030302020204" pitchFamily="66" charset="0"/>
              </a:rPr>
              <a:t>2000s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8C1C23C-D22B-4603-BC7B-6A7DD8583599}"/>
              </a:ext>
            </a:extLst>
          </p:cNvPr>
          <p:cNvSpPr txBox="1"/>
          <p:nvPr/>
        </p:nvSpPr>
        <p:spPr>
          <a:xfrm>
            <a:off x="5338237" y="4785395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latin typeface="Comic Sans MS" panose="030F0702030302020204" pitchFamily="66" charset="0"/>
              </a:rPr>
              <a:t>2020</a:t>
            </a:r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372CBD33-2CE2-4C95-9B2E-FB5FEA11372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7743" y="4406883"/>
            <a:ext cx="603744" cy="625654"/>
          </a:xfrm>
          <a:prstGeom prst="rect">
            <a:avLst/>
          </a:prstGeom>
        </p:spPr>
      </p:pic>
      <p:sp>
        <p:nvSpPr>
          <p:cNvPr id="122" name="TextBox 139">
            <a:extLst>
              <a:ext uri="{FF2B5EF4-FFF2-40B4-BE49-F238E27FC236}">
                <a16:creationId xmlns:a16="http://schemas.microsoft.com/office/drawing/2014/main" id="{C745635C-34B2-41CF-92D1-E69C6169B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357" y="5087054"/>
            <a:ext cx="23540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9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1600" dirty="0">
                <a:latin typeface="Calibri"/>
                <a:cs typeface="Calibri"/>
              </a:rPr>
              <a:t>Self-trained or “self-learning” model</a:t>
            </a:r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E1E7F306-7376-4D17-83C0-01DF7D84FDF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135988" y="3848321"/>
            <a:ext cx="485125" cy="629369"/>
          </a:xfrm>
          <a:prstGeom prst="rect">
            <a:avLst/>
          </a:prstGeom>
        </p:spPr>
      </p:pic>
      <p:pic>
        <p:nvPicPr>
          <p:cNvPr id="124" name="Picture 10" descr="https://i2.wp.com/www.richarddy.com/wp-content/uploads/2013/05/pass-or-fail.jpg">
            <a:extLst>
              <a:ext uri="{FF2B5EF4-FFF2-40B4-BE49-F238E27FC236}">
                <a16:creationId xmlns:a16="http://schemas.microsoft.com/office/drawing/2014/main" id="{AFDC2380-D750-4AE8-AA81-E3F6A82074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20790" y="3676232"/>
            <a:ext cx="840529" cy="568136"/>
          </a:xfrm>
          <a:prstGeom prst="rect">
            <a:avLst/>
          </a:prstGeom>
          <a:noFill/>
          <a:ln w="12700">
            <a:noFill/>
            <a:prstDash val="dash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D007D06B-0D4D-40D9-A698-F947DE61B37A}"/>
              </a:ext>
            </a:extLst>
          </p:cNvPr>
          <p:cNvSpPr txBox="1"/>
          <p:nvPr/>
        </p:nvSpPr>
        <p:spPr>
          <a:xfrm>
            <a:off x="277347" y="4026905"/>
            <a:ext cx="4452498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Costly &amp; slow (so don’t do it often!)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Relies on the ‘art’ of the modeller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Risk of overfitting (so many parameters!)</a:t>
            </a:r>
            <a:endParaRPr lang="en-GB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 less than </a:t>
            </a:r>
            <a:r>
              <a:rPr lang="en-GB" dirty="0">
                <a:solidFill>
                  <a:srgbClr val="FF0000"/>
                </a:solidFill>
              </a:rPr>
              <a:t>50%</a:t>
            </a:r>
            <a:r>
              <a:rPr lang="en-GB" dirty="0"/>
              <a:t> of available data to train models</a:t>
            </a:r>
            <a:endParaRPr lang="en-GB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Risk of model bias (e.g. clustered data)</a:t>
            </a:r>
            <a:endParaRPr lang="en-GB" dirty="0">
              <a:cs typeface="Calibri"/>
            </a:endParaRPr>
          </a:p>
        </p:txBody>
      </p:sp>
      <p:graphicFrame>
        <p:nvGraphicFramePr>
          <p:cNvPr id="126" name="Content Placeholder 3">
            <a:extLst>
              <a:ext uri="{FF2B5EF4-FFF2-40B4-BE49-F238E27FC236}">
                <a16:creationId xmlns:a16="http://schemas.microsoft.com/office/drawing/2014/main" id="{64D50A2B-8DA9-4D55-B038-54D7A1DA53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3741786"/>
              </p:ext>
            </p:extLst>
          </p:nvPr>
        </p:nvGraphicFramePr>
        <p:xfrm>
          <a:off x="207915" y="901873"/>
          <a:ext cx="4645868" cy="2856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27" name="TextBox 126">
            <a:extLst>
              <a:ext uri="{FF2B5EF4-FFF2-40B4-BE49-F238E27FC236}">
                <a16:creationId xmlns:a16="http://schemas.microsoft.com/office/drawing/2014/main" id="{3EC227EC-2A7D-485D-89F2-DCBA425226F3}"/>
              </a:ext>
            </a:extLst>
          </p:cNvPr>
          <p:cNvSpPr txBox="1"/>
          <p:nvPr/>
        </p:nvSpPr>
        <p:spPr>
          <a:xfrm>
            <a:off x="65882" y="831686"/>
            <a:ext cx="2084225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GB" b="1" dirty="0"/>
              <a:t>We want to predict:</a:t>
            </a:r>
            <a:endParaRPr lang="en-GB" b="1" dirty="0">
              <a:cs typeface="Calibri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F479369F-12AF-4C54-A479-9586FC7D6AC7}"/>
              </a:ext>
            </a:extLst>
          </p:cNvPr>
          <p:cNvSpPr txBox="1"/>
          <p:nvPr/>
        </p:nvSpPr>
        <p:spPr>
          <a:xfrm>
            <a:off x="277640" y="5811413"/>
            <a:ext cx="11780024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2800" b="1" u="sng" dirty="0"/>
              <a:t>MISSION:</a:t>
            </a:r>
            <a:r>
              <a:rPr lang="en-GB" sz="2800" dirty="0"/>
              <a:t> Predict Density with improved efficiency and accuracy using continually self-learning models vs. current manual retraining approaches.</a:t>
            </a:r>
            <a:endParaRPr lang="en-GB" sz="2800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A7BC40-48AF-4AEA-B0CD-22DD5BC35294}"/>
              </a:ext>
            </a:extLst>
          </p:cNvPr>
          <p:cNvSpPr txBox="1"/>
          <p:nvPr/>
        </p:nvSpPr>
        <p:spPr>
          <a:xfrm>
            <a:off x="5248305" y="3553665"/>
            <a:ext cx="951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(TODAY)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7E323D-C4AB-4112-9D8C-188E8206CFD0}"/>
              </a:ext>
            </a:extLst>
          </p:cNvPr>
          <p:cNvCxnSpPr>
            <a:cxnSpLocks/>
          </p:cNvCxnSpPr>
          <p:nvPr/>
        </p:nvCxnSpPr>
        <p:spPr>
          <a:xfrm flipH="1">
            <a:off x="4269433" y="3691884"/>
            <a:ext cx="1005114" cy="36915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EACF076E-73A5-431C-B295-6759835E2EC7}"/>
              </a:ext>
            </a:extLst>
          </p:cNvPr>
          <p:cNvSpPr txBox="1"/>
          <p:nvPr/>
        </p:nvSpPr>
        <p:spPr>
          <a:xfrm>
            <a:off x="5222554" y="5090821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(FUTURE)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641D3C-CB82-4215-BF0A-3BE73EFE3D6D}"/>
              </a:ext>
            </a:extLst>
          </p:cNvPr>
          <p:cNvSpPr txBox="1"/>
          <p:nvPr/>
        </p:nvSpPr>
        <p:spPr>
          <a:xfrm>
            <a:off x="5048362" y="1144824"/>
            <a:ext cx="2743200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dirty="0">
                <a:cs typeface="Calibri"/>
              </a:rPr>
              <a:t>60+ parameters [a-b]</a:t>
            </a:r>
          </a:p>
          <a:p>
            <a:pPr algn="ctr"/>
            <a:r>
              <a:rPr lang="en-GB" sz="1600" dirty="0">
                <a:cs typeface="Calibri"/>
              </a:rPr>
              <a:t>(~15 relevant to Density)</a:t>
            </a:r>
          </a:p>
        </p:txBody>
      </p:sp>
      <p:sp>
        <p:nvSpPr>
          <p:cNvPr id="4" name="PB">
            <a:extLst>
              <a:ext uri="{FF2B5EF4-FFF2-40B4-BE49-F238E27FC236}">
                <a16:creationId xmlns:a16="http://schemas.microsoft.com/office/drawing/2014/main" id="{3308F385-DE53-214E-8E3F-3E7AAD68B903}"/>
              </a:ext>
            </a:extLst>
          </p:cNvPr>
          <p:cNvSpPr/>
          <p:nvPr/>
        </p:nvSpPr>
        <p:spPr>
          <a:xfrm>
            <a:off x="0" y="6705600"/>
            <a:ext cx="2102069" cy="15240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70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Data 12">
            <a:extLst>
              <a:ext uri="{FF2B5EF4-FFF2-40B4-BE49-F238E27FC236}">
                <a16:creationId xmlns:a16="http://schemas.microsoft.com/office/drawing/2014/main" id="{480827C0-872F-446C-8114-807ADEFD2550}"/>
              </a:ext>
            </a:extLst>
          </p:cNvPr>
          <p:cNvSpPr/>
          <p:nvPr/>
        </p:nvSpPr>
        <p:spPr>
          <a:xfrm>
            <a:off x="2392016" y="2904432"/>
            <a:ext cx="2140225" cy="1083099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cs typeface="Calibri"/>
              </a:rPr>
              <a:t>Data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19E9F-112D-4B05-A796-38BD2321A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9" y="-268688"/>
            <a:ext cx="10515600" cy="1325563"/>
          </a:xfrm>
        </p:spPr>
        <p:txBody>
          <a:bodyPr/>
          <a:lstStyle/>
          <a:p>
            <a:r>
              <a:rPr lang="en-GB" dirty="0">
                <a:cs typeface="Calibri Light"/>
              </a:rPr>
              <a:t>Finding the optimum model</a:t>
            </a:r>
            <a:endParaRPr lang="en-GB" dirty="0"/>
          </a:p>
        </p:txBody>
      </p:sp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id="{B2559EAC-DBDA-47B3-9654-F1B23ED7C630}"/>
              </a:ext>
            </a:extLst>
          </p:cNvPr>
          <p:cNvSpPr/>
          <p:nvPr/>
        </p:nvSpPr>
        <p:spPr>
          <a:xfrm>
            <a:off x="125399" y="4337152"/>
            <a:ext cx="1842052" cy="61317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cs typeface="Calibri"/>
              </a:rPr>
              <a:t>Start</a:t>
            </a:r>
            <a:endParaRPr lang="en-GB" dirty="0"/>
          </a:p>
        </p:txBody>
      </p:sp>
      <p:sp>
        <p:nvSpPr>
          <p:cNvPr id="12" name="Flowchart: Data 11">
            <a:extLst>
              <a:ext uri="{FF2B5EF4-FFF2-40B4-BE49-F238E27FC236}">
                <a16:creationId xmlns:a16="http://schemas.microsoft.com/office/drawing/2014/main" id="{146DA55B-6F82-4C51-B344-63AEDF0A2EED}"/>
              </a:ext>
            </a:extLst>
          </p:cNvPr>
          <p:cNvSpPr/>
          <p:nvPr/>
        </p:nvSpPr>
        <p:spPr>
          <a:xfrm>
            <a:off x="2259495" y="5199915"/>
            <a:ext cx="2140225" cy="1083099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cs typeface="Calibri"/>
              </a:rPr>
              <a:t>Library of bases functions</a:t>
            </a:r>
            <a:endParaRPr lang="en-GB" dirty="0"/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AA28B579-C4CC-48DA-BF6E-5FFD25876EEC}"/>
              </a:ext>
            </a:extLst>
          </p:cNvPr>
          <p:cNvSpPr/>
          <p:nvPr/>
        </p:nvSpPr>
        <p:spPr>
          <a:xfrm>
            <a:off x="4922688" y="4228086"/>
            <a:ext cx="2054086" cy="83130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cs typeface="Calibri"/>
              </a:rPr>
              <a:t>Multivariable </a:t>
            </a:r>
          </a:p>
          <a:p>
            <a:pPr algn="ctr"/>
            <a:r>
              <a:rPr lang="en-GB" dirty="0">
                <a:cs typeface="Calibri"/>
              </a:rPr>
              <a:t>fitting</a:t>
            </a:r>
          </a:p>
        </p:txBody>
      </p:sp>
      <p:sp>
        <p:nvSpPr>
          <p:cNvPr id="15" name="Flowchart: Data 14">
            <a:extLst>
              <a:ext uri="{FF2B5EF4-FFF2-40B4-BE49-F238E27FC236}">
                <a16:creationId xmlns:a16="http://schemas.microsoft.com/office/drawing/2014/main" id="{45F0A6FE-2709-4C1E-9161-66FFDF60E19D}"/>
              </a:ext>
            </a:extLst>
          </p:cNvPr>
          <p:cNvSpPr/>
          <p:nvPr/>
        </p:nvSpPr>
        <p:spPr>
          <a:xfrm>
            <a:off x="7606250" y="4122068"/>
            <a:ext cx="1948067" cy="1049968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cs typeface="Calibri"/>
              </a:rPr>
              <a:t>Optimised function</a:t>
            </a:r>
            <a:endParaRPr lang="en-GB" dirty="0" err="1"/>
          </a:p>
        </p:txBody>
      </p:sp>
      <p:sp>
        <p:nvSpPr>
          <p:cNvPr id="17" name="Flowchart: Terminator 16">
            <a:extLst>
              <a:ext uri="{FF2B5EF4-FFF2-40B4-BE49-F238E27FC236}">
                <a16:creationId xmlns:a16="http://schemas.microsoft.com/office/drawing/2014/main" id="{420F2C95-3EEF-4504-BACB-EC9C580CDA6E}"/>
              </a:ext>
            </a:extLst>
          </p:cNvPr>
          <p:cNvSpPr/>
          <p:nvPr/>
        </p:nvSpPr>
        <p:spPr>
          <a:xfrm>
            <a:off x="10170549" y="4337150"/>
            <a:ext cx="1842052" cy="61317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cs typeface="Calibri"/>
              </a:rPr>
              <a:t>End</a:t>
            </a:r>
            <a:endParaRPr lang="en-GB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A2F44EC-CBF0-4EDA-96A4-31BC4A235CCC}"/>
              </a:ext>
            </a:extLst>
          </p:cNvPr>
          <p:cNvCxnSpPr/>
          <p:nvPr/>
        </p:nvCxnSpPr>
        <p:spPr>
          <a:xfrm flipV="1">
            <a:off x="2225869" y="3323936"/>
            <a:ext cx="390939" cy="6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D4D2930-52B9-46E0-8FA6-9A66B13ECC3D}"/>
              </a:ext>
            </a:extLst>
          </p:cNvPr>
          <p:cNvCxnSpPr/>
          <p:nvPr/>
        </p:nvCxnSpPr>
        <p:spPr>
          <a:xfrm>
            <a:off x="1974077" y="4680184"/>
            <a:ext cx="238540" cy="0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978281C-759E-45C1-869C-387EE6C8C819}"/>
              </a:ext>
            </a:extLst>
          </p:cNvPr>
          <p:cNvCxnSpPr>
            <a:cxnSpLocks/>
          </p:cNvCxnSpPr>
          <p:nvPr/>
        </p:nvCxnSpPr>
        <p:spPr>
          <a:xfrm flipV="1">
            <a:off x="2212615" y="3333136"/>
            <a:ext cx="13255" cy="2408328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5936FD0-2AA8-4151-9F25-A8A48E686A6E}"/>
              </a:ext>
            </a:extLst>
          </p:cNvPr>
          <p:cNvCxnSpPr>
            <a:cxnSpLocks/>
          </p:cNvCxnSpPr>
          <p:nvPr/>
        </p:nvCxnSpPr>
        <p:spPr>
          <a:xfrm flipV="1">
            <a:off x="2202926" y="5738151"/>
            <a:ext cx="249569" cy="3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E8369D0-0F42-471D-A344-1138A548F927}"/>
              </a:ext>
            </a:extLst>
          </p:cNvPr>
          <p:cNvCxnSpPr>
            <a:cxnSpLocks/>
          </p:cNvCxnSpPr>
          <p:nvPr/>
        </p:nvCxnSpPr>
        <p:spPr>
          <a:xfrm flipH="1" flipV="1">
            <a:off x="4522307" y="3274599"/>
            <a:ext cx="22658" cy="2470179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CB69449-9912-46AB-8FC1-5E032521FFA1}"/>
              </a:ext>
            </a:extLst>
          </p:cNvPr>
          <p:cNvCxnSpPr>
            <a:cxnSpLocks/>
          </p:cNvCxnSpPr>
          <p:nvPr/>
        </p:nvCxnSpPr>
        <p:spPr>
          <a:xfrm flipH="1" flipV="1">
            <a:off x="4442542" y="3274595"/>
            <a:ext cx="82580" cy="3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9FE5932-746E-4ED7-953E-A226AD48BDA5}"/>
              </a:ext>
            </a:extLst>
          </p:cNvPr>
          <p:cNvCxnSpPr>
            <a:cxnSpLocks/>
          </p:cNvCxnSpPr>
          <p:nvPr/>
        </p:nvCxnSpPr>
        <p:spPr>
          <a:xfrm flipH="1">
            <a:off x="4180528" y="5738151"/>
            <a:ext cx="357808" cy="6627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5433019-DE58-42C8-B3C6-237B96C15CC1}"/>
              </a:ext>
            </a:extLst>
          </p:cNvPr>
          <p:cNvCxnSpPr/>
          <p:nvPr/>
        </p:nvCxnSpPr>
        <p:spPr>
          <a:xfrm>
            <a:off x="4538372" y="4680180"/>
            <a:ext cx="3776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B57106F-A238-48EE-B0EB-D26E71B36719}"/>
              </a:ext>
            </a:extLst>
          </p:cNvPr>
          <p:cNvCxnSpPr>
            <a:cxnSpLocks/>
          </p:cNvCxnSpPr>
          <p:nvPr/>
        </p:nvCxnSpPr>
        <p:spPr>
          <a:xfrm>
            <a:off x="6976768" y="4647050"/>
            <a:ext cx="7885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FA6EADB-6E2B-4218-9CD8-71DE9FE1C32B}"/>
              </a:ext>
            </a:extLst>
          </p:cNvPr>
          <p:cNvCxnSpPr>
            <a:cxnSpLocks/>
          </p:cNvCxnSpPr>
          <p:nvPr/>
        </p:nvCxnSpPr>
        <p:spPr>
          <a:xfrm flipV="1">
            <a:off x="9382038" y="4647050"/>
            <a:ext cx="7885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74C3D54-2976-43BD-98FA-B14672B09006}"/>
              </a:ext>
            </a:extLst>
          </p:cNvPr>
          <p:cNvSpPr txBox="1"/>
          <p:nvPr/>
        </p:nvSpPr>
        <p:spPr>
          <a:xfrm>
            <a:off x="5777609" y="1509351"/>
            <a:ext cx="5605348" cy="95410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b="1" dirty="0">
                <a:solidFill>
                  <a:srgbClr val="2E75B5"/>
                </a:solidFill>
                <a:cs typeface="Calibri"/>
              </a:rPr>
              <a:t>Parameters </a:t>
            </a:r>
            <a:r>
              <a:rPr lang="en-GB" sz="2800" dirty="0">
                <a:solidFill>
                  <a:srgbClr val="2E75B5"/>
                </a:solidFill>
                <a:cs typeface="Calibri"/>
              </a:rPr>
              <a:t>from the linear combination of bases functions 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B283FD0-9DFD-43EC-BC53-32C54EA8373D}"/>
              </a:ext>
            </a:extLst>
          </p:cNvPr>
          <p:cNvSpPr/>
          <p:nvPr/>
        </p:nvSpPr>
        <p:spPr>
          <a:xfrm>
            <a:off x="4129155" y="932976"/>
            <a:ext cx="477080" cy="55659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BC44C5D-5055-4FD1-A1B8-E4B2CF293F9F}"/>
              </a:ext>
            </a:extLst>
          </p:cNvPr>
          <p:cNvSpPr/>
          <p:nvPr/>
        </p:nvSpPr>
        <p:spPr>
          <a:xfrm>
            <a:off x="8535256" y="892668"/>
            <a:ext cx="715618" cy="64273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89D4F2-891E-4411-BFD4-1B26DC748345}"/>
              </a:ext>
            </a:extLst>
          </p:cNvPr>
          <p:cNvSpPr/>
          <p:nvPr/>
        </p:nvSpPr>
        <p:spPr>
          <a:xfrm>
            <a:off x="1643437" y="754071"/>
            <a:ext cx="1966177" cy="9144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E52B54-D06E-4005-8B67-28F4985EBB39}"/>
              </a:ext>
            </a:extLst>
          </p:cNvPr>
          <p:cNvSpPr txBox="1"/>
          <p:nvPr/>
        </p:nvSpPr>
        <p:spPr>
          <a:xfrm>
            <a:off x="868626" y="1586502"/>
            <a:ext cx="3400853" cy="95410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b="1" dirty="0">
                <a:solidFill>
                  <a:srgbClr val="00B050"/>
                </a:solidFill>
              </a:rPr>
              <a:t>Ingredients and Process Conditions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087554A-12C8-4CD0-9D39-157CBBFF5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435" y="5687888"/>
            <a:ext cx="6627264" cy="10059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 u="sng" dirty="0">
                <a:cs typeface="Calibri"/>
              </a:rPr>
              <a:t>Aim:</a:t>
            </a:r>
            <a:r>
              <a:rPr lang="en-GB" dirty="0">
                <a:cs typeface="Calibri"/>
              </a:rPr>
              <a:t> Eliminate redundant functions to recover the physics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84A70C-B9B3-4966-814E-E4812CAB0E62}"/>
              </a:ext>
            </a:extLst>
          </p:cNvPr>
          <p:cNvSpPr txBox="1"/>
          <p:nvPr/>
        </p:nvSpPr>
        <p:spPr>
          <a:xfrm>
            <a:off x="5948546" y="2700057"/>
            <a:ext cx="5762167" cy="129266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600" dirty="0">
                <a:cs typeface="Calibri"/>
              </a:rPr>
              <a:t>N = number of </a:t>
            </a:r>
            <a:r>
              <a:rPr lang="en-GB" sz="2600" b="1" dirty="0">
                <a:cs typeface="Calibri"/>
              </a:rPr>
              <a:t>library </a:t>
            </a:r>
            <a:r>
              <a:rPr lang="en-GB" sz="2600" dirty="0">
                <a:cs typeface="Calibri"/>
              </a:rPr>
              <a:t>function</a:t>
            </a:r>
          </a:p>
          <a:p>
            <a:pPr algn="ctr"/>
            <a:r>
              <a:rPr lang="en-GB" sz="2600" dirty="0">
                <a:cs typeface="Calibri"/>
              </a:rPr>
              <a:t>n = number of </a:t>
            </a:r>
            <a:r>
              <a:rPr lang="en-GB" sz="2600" b="1" dirty="0">
                <a:cs typeface="Calibri"/>
              </a:rPr>
              <a:t>variables </a:t>
            </a:r>
            <a:r>
              <a:rPr lang="en-GB" sz="2600" dirty="0">
                <a:cs typeface="Calibri"/>
              </a:rPr>
              <a:t>(ingredients)</a:t>
            </a:r>
          </a:p>
          <a:p>
            <a:pPr algn="ctr"/>
            <a:r>
              <a:rPr lang="en-GB" sz="2600" dirty="0">
                <a:cs typeface="Calibri"/>
              </a:rPr>
              <a:t>Usually N &gt;&gt; n</a:t>
            </a:r>
          </a:p>
        </p:txBody>
      </p:sp>
      <p:pic>
        <p:nvPicPr>
          <p:cNvPr id="5" name="Imagen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2BDDC83-43D0-44FE-9D6E-9E81CFEB4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71" y="1023126"/>
            <a:ext cx="11571888" cy="384265"/>
          </a:xfrm>
          <a:prstGeom prst="rect">
            <a:avLst/>
          </a:prstGeom>
        </p:spPr>
      </p:pic>
      <p:sp>
        <p:nvSpPr>
          <p:cNvPr id="3" name="PB">
            <a:extLst>
              <a:ext uri="{FF2B5EF4-FFF2-40B4-BE49-F238E27FC236}">
                <a16:creationId xmlns:a16="http://schemas.microsoft.com/office/drawing/2014/main" id="{ECEE003F-E199-2F47-835C-8391B4BE9941}"/>
              </a:ext>
            </a:extLst>
          </p:cNvPr>
          <p:cNvSpPr/>
          <p:nvPr/>
        </p:nvSpPr>
        <p:spPr>
          <a:xfrm>
            <a:off x="0" y="6705600"/>
            <a:ext cx="2522483" cy="15240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89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C1157-8E12-4256-B7D1-C245FE43C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209" y="2591490"/>
            <a:ext cx="10515600" cy="1325563"/>
          </a:xfrm>
        </p:spPr>
        <p:txBody>
          <a:bodyPr/>
          <a:lstStyle/>
          <a:p>
            <a:r>
              <a:rPr lang="en-GB" dirty="0">
                <a:cs typeface="Calibri Light"/>
              </a:rPr>
              <a:t>2. Innovative </a:t>
            </a:r>
            <a:r>
              <a:rPr lang="en-GB" b="1" dirty="0">
                <a:cs typeface="Calibri Light"/>
              </a:rPr>
              <a:t>solution</a:t>
            </a:r>
            <a:r>
              <a:rPr lang="en-GB" dirty="0">
                <a:cs typeface="Calibri Light"/>
              </a:rPr>
              <a:t>: the LASSO technique</a:t>
            </a:r>
            <a:endParaRPr lang="en-US" dirty="0"/>
          </a:p>
        </p:txBody>
      </p:sp>
      <p:sp>
        <p:nvSpPr>
          <p:cNvPr id="3" name="PB">
            <a:extLst>
              <a:ext uri="{FF2B5EF4-FFF2-40B4-BE49-F238E27FC236}">
                <a16:creationId xmlns:a16="http://schemas.microsoft.com/office/drawing/2014/main" id="{06ACB1AD-7772-A241-9058-61F1BE7CAFF2}"/>
              </a:ext>
            </a:extLst>
          </p:cNvPr>
          <p:cNvSpPr/>
          <p:nvPr/>
        </p:nvSpPr>
        <p:spPr>
          <a:xfrm>
            <a:off x="0" y="6705600"/>
            <a:ext cx="2942897" cy="15240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49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77001-583E-454C-8DC6-7C9C00535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74" y="-278136"/>
            <a:ext cx="10515600" cy="1325563"/>
          </a:xfrm>
        </p:spPr>
        <p:txBody>
          <a:bodyPr/>
          <a:lstStyle/>
          <a:p>
            <a:r>
              <a:rPr lang="en-GB" dirty="0">
                <a:latin typeface="Calibri Light"/>
                <a:cs typeface="Calibri Light"/>
              </a:rPr>
              <a:t>Why LASSO fits our data problem?</a:t>
            </a:r>
          </a:p>
        </p:txBody>
      </p:sp>
      <p:pic>
        <p:nvPicPr>
          <p:cNvPr id="4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D9C3DA96-604D-4D91-A26C-FA6E0FFBB6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5" t="5479" r="216" b="3044"/>
          <a:stretch/>
        </p:blipFill>
        <p:spPr>
          <a:xfrm>
            <a:off x="447177" y="650876"/>
            <a:ext cx="10855824" cy="578184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AEDDC34-6757-48FC-AEA8-2B73E8CA5300}"/>
              </a:ext>
            </a:extLst>
          </p:cNvPr>
          <p:cNvSpPr/>
          <p:nvPr/>
        </p:nvSpPr>
        <p:spPr>
          <a:xfrm>
            <a:off x="216648" y="594360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34F729-76B0-4B4A-A992-105B8DDBFE18}"/>
              </a:ext>
            </a:extLst>
          </p:cNvPr>
          <p:cNvSpPr txBox="1"/>
          <p:nvPr/>
        </p:nvSpPr>
        <p:spPr>
          <a:xfrm>
            <a:off x="-895223" y="6360696"/>
            <a:ext cx="12434047" cy="33855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dirty="0">
                <a:cs typeface="Calibri"/>
              </a:rPr>
              <a:t>http://scikit-learn.org/stable/tutorial/machine_learning_map/index.html</a:t>
            </a:r>
            <a:endParaRPr lang="en-US" sz="1600" dirty="0"/>
          </a:p>
        </p:txBody>
      </p:sp>
      <p:sp>
        <p:nvSpPr>
          <p:cNvPr id="3" name="PB">
            <a:extLst>
              <a:ext uri="{FF2B5EF4-FFF2-40B4-BE49-F238E27FC236}">
                <a16:creationId xmlns:a16="http://schemas.microsoft.com/office/drawing/2014/main" id="{8B043D24-F69E-9B4A-A38D-0A24229A62DC}"/>
              </a:ext>
            </a:extLst>
          </p:cNvPr>
          <p:cNvSpPr/>
          <p:nvPr/>
        </p:nvSpPr>
        <p:spPr>
          <a:xfrm>
            <a:off x="0" y="6705600"/>
            <a:ext cx="3363310" cy="15240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75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DA5E7F80-DD95-4D99-8824-180673274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892" y="3645845"/>
            <a:ext cx="4747119" cy="31552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4C617C-0DC8-4A6D-8649-82218D751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7" y="690"/>
            <a:ext cx="10515600" cy="1325563"/>
          </a:xfrm>
        </p:spPr>
        <p:txBody>
          <a:bodyPr/>
          <a:lstStyle/>
          <a:p>
            <a:r>
              <a:rPr lang="en-GB" dirty="0">
                <a:cs typeface="Calibri Light"/>
              </a:rPr>
              <a:t>Why LASSO?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B9C36-C74F-4D8B-BD7E-8246EE868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96" y="3657552"/>
            <a:ext cx="7764722" cy="34584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cs typeface="Calibri"/>
              </a:rPr>
              <a:t>The fit of a function is usually obtained by minimising the chi squared</a:t>
            </a:r>
            <a:endParaRPr lang="en-US" dirty="0">
              <a:cs typeface="Calibri"/>
            </a:endParaRPr>
          </a:p>
          <a:p>
            <a:r>
              <a:rPr lang="en-GB" b="1" dirty="0">
                <a:cs typeface="Calibri"/>
              </a:rPr>
              <a:t>LASSO</a:t>
            </a:r>
            <a:r>
              <a:rPr lang="en-GB" dirty="0">
                <a:cs typeface="Calibri"/>
              </a:rPr>
              <a:t> = Least Absolute Shrinkage and Selection Operator</a:t>
            </a:r>
          </a:p>
          <a:p>
            <a:r>
              <a:rPr lang="en-GB" dirty="0">
                <a:cs typeface="Calibri"/>
              </a:rPr>
              <a:t>Smaller number of parameters</a:t>
            </a:r>
          </a:p>
          <a:p>
            <a:r>
              <a:rPr lang="en-GB" dirty="0">
                <a:cs typeface="Calibri"/>
              </a:rPr>
              <a:t>Stronger predictive power</a:t>
            </a:r>
          </a:p>
          <a:p>
            <a:endParaRPr lang="en-GB" dirty="0">
              <a:cs typeface="Calibri"/>
            </a:endParaRPr>
          </a:p>
          <a:p>
            <a:endParaRPr lang="en-GB"/>
          </a:p>
          <a:p>
            <a:endParaRPr lang="en-GB" dirty="0">
              <a:cs typeface="Calibri"/>
            </a:endParaRPr>
          </a:p>
        </p:txBody>
      </p:sp>
      <p:pic>
        <p:nvPicPr>
          <p:cNvPr id="10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C19681B-FA87-40CC-B4AC-E990CBD3F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7581" y="1215040"/>
            <a:ext cx="4784033" cy="1015485"/>
          </a:xfrm>
          <a:prstGeom prst="rect">
            <a:avLst/>
          </a:prstGeom>
        </p:spPr>
      </p:pic>
      <p:pic>
        <p:nvPicPr>
          <p:cNvPr id="12" name="Picture 1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05CE910-8E7C-4656-8397-0DCCC0A61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9563" y="1218293"/>
            <a:ext cx="3564834" cy="107524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E4CAF278-1CB3-48DD-AF72-F153EA793CEC}"/>
              </a:ext>
            </a:extLst>
          </p:cNvPr>
          <p:cNvSpPr/>
          <p:nvPr/>
        </p:nvSpPr>
        <p:spPr>
          <a:xfrm>
            <a:off x="9269887" y="921025"/>
            <a:ext cx="1789043" cy="166977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2428D3-175A-4849-B92C-50EA9830FE79}"/>
              </a:ext>
            </a:extLst>
          </p:cNvPr>
          <p:cNvSpPr txBox="1"/>
          <p:nvPr/>
        </p:nvSpPr>
        <p:spPr>
          <a:xfrm>
            <a:off x="8878950" y="2587487"/>
            <a:ext cx="2743200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>
                <a:solidFill>
                  <a:srgbClr val="2E75B5"/>
                </a:solidFill>
                <a:cs typeface="Calibri"/>
              </a:rPr>
              <a:t>PENALTY TO AVOID OVERFITTING</a:t>
            </a:r>
            <a:endParaRPr lang="en-US" dirty="0"/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89F3608E-BA19-4537-A7D8-149F101F8E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82435" y="-454"/>
            <a:ext cx="890674" cy="890674"/>
          </a:xfrm>
          <a:prstGeom prst="rect">
            <a:avLst/>
          </a:prstGeom>
        </p:spPr>
      </p:pic>
      <p:pic>
        <p:nvPicPr>
          <p:cNvPr id="13" name="Picture 1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D8BDBB0-3A22-420C-864B-27F1E445F9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9561" y="2430665"/>
            <a:ext cx="1926446" cy="98827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F197FB0-66CB-4D61-8973-B0A9B765C376}"/>
              </a:ext>
            </a:extLst>
          </p:cNvPr>
          <p:cNvSpPr txBox="1"/>
          <p:nvPr/>
        </p:nvSpPr>
        <p:spPr>
          <a:xfrm>
            <a:off x="5942686" y="323508"/>
            <a:ext cx="3806349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cs typeface="Calibri"/>
              </a:rPr>
              <a:t>Challenge: find the best </a:t>
            </a:r>
          </a:p>
        </p:txBody>
      </p:sp>
      <p:pic>
        <p:nvPicPr>
          <p:cNvPr id="18" name="Picture 18" descr="A close up of a logo&#10;&#10;Description generated with high confidence">
            <a:extLst>
              <a:ext uri="{FF2B5EF4-FFF2-40B4-BE49-F238E27FC236}">
                <a16:creationId xmlns:a16="http://schemas.microsoft.com/office/drawing/2014/main" id="{7E218BBA-22EB-417C-94A5-3A6278F78A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01445" y="283924"/>
            <a:ext cx="284382" cy="385792"/>
          </a:xfrm>
          <a:prstGeom prst="rect">
            <a:avLst/>
          </a:prstGeom>
        </p:spPr>
      </p:pic>
      <p:sp>
        <p:nvSpPr>
          <p:cNvPr id="4" name="PB">
            <a:extLst>
              <a:ext uri="{FF2B5EF4-FFF2-40B4-BE49-F238E27FC236}">
                <a16:creationId xmlns:a16="http://schemas.microsoft.com/office/drawing/2014/main" id="{BC258FEA-3117-E14F-82E8-CF371A3D8F3A}"/>
              </a:ext>
            </a:extLst>
          </p:cNvPr>
          <p:cNvSpPr/>
          <p:nvPr/>
        </p:nvSpPr>
        <p:spPr>
          <a:xfrm>
            <a:off x="0" y="6705600"/>
            <a:ext cx="3783724" cy="15240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88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1360</TotalTime>
  <Words>618</Words>
  <Application>Microsoft Macintosh PowerPoint</Application>
  <PresentationFormat>Widescreen</PresentationFormat>
  <Paragraphs>146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Calibri body</vt:lpstr>
      <vt:lpstr>ＭＳ Ｐゴシック</vt:lpstr>
      <vt:lpstr>Arial</vt:lpstr>
      <vt:lpstr>Calibri</vt:lpstr>
      <vt:lpstr>Calibri Light</vt:lpstr>
      <vt:lpstr>Comic Sans MS</vt:lpstr>
      <vt:lpstr>office theme</vt:lpstr>
      <vt:lpstr>Predicting Complex Models for Industrial Processes</vt:lpstr>
      <vt:lpstr>Outline</vt:lpstr>
      <vt:lpstr>1. The nature of the problem</vt:lpstr>
      <vt:lpstr>P&amp;G and astronomy</vt:lpstr>
      <vt:lpstr>Challenge to P&amp;G</vt:lpstr>
      <vt:lpstr>Finding the optimum model</vt:lpstr>
      <vt:lpstr>2. Innovative solution: the LASSO technique</vt:lpstr>
      <vt:lpstr>Why LASSO fits our data problem?</vt:lpstr>
      <vt:lpstr>Why LASSO?</vt:lpstr>
      <vt:lpstr>Is the standard LASSO enough? </vt:lpstr>
      <vt:lpstr>3. Enhancing the predictive power of LASSO </vt:lpstr>
      <vt:lpstr>Modified LASSO</vt:lpstr>
      <vt:lpstr>Basic study: </vt:lpstr>
      <vt:lpstr>4. The importance of normalisation </vt:lpstr>
      <vt:lpstr>The Idea behind normalization</vt:lpstr>
      <vt:lpstr>Change of variables</vt:lpstr>
      <vt:lpstr>Fitting in normalized space</vt:lpstr>
      <vt:lpstr>Going back to normalized space</vt:lpstr>
      <vt:lpstr>Back in the original space!</vt:lpstr>
      <vt:lpstr>Multidimension test</vt:lpstr>
      <vt:lpstr>PowerPoint Presentation</vt:lpstr>
      <vt:lpstr>5. Applications: from theory to empirical data</vt:lpstr>
      <vt:lpstr>Applying to P&amp;G data</vt:lpstr>
      <vt:lpstr>Fitting P&amp;G data with LASSO</vt:lpstr>
      <vt:lpstr>Real data: validating the optimised function</vt:lpstr>
      <vt:lpstr>6. Summary and future improvements</vt:lpstr>
      <vt:lpstr>Summary</vt:lpstr>
      <vt:lpstr>Future work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KWOK, KA W.</cp:lastModifiedBy>
  <cp:revision>2018</cp:revision>
  <cp:lastPrinted>2018-06-28T10:18:47Z</cp:lastPrinted>
  <dcterms:created xsi:type="dcterms:W3CDTF">2013-07-15T20:26:40Z</dcterms:created>
  <dcterms:modified xsi:type="dcterms:W3CDTF">2018-11-16T12:09:00Z</dcterms:modified>
</cp:coreProperties>
</file>